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</p:sldMasterIdLst>
  <p:notesMasterIdLst>
    <p:notesMasterId r:id="rId28"/>
  </p:notesMasterIdLst>
  <p:sldIdLst>
    <p:sldId id="277" r:id="rId5"/>
    <p:sldId id="257" r:id="rId6"/>
    <p:sldId id="281" r:id="rId7"/>
    <p:sldId id="2058" r:id="rId8"/>
    <p:sldId id="2076136953" r:id="rId9"/>
    <p:sldId id="2147469497" r:id="rId10"/>
    <p:sldId id="2145706095" r:id="rId11"/>
    <p:sldId id="258" r:id="rId12"/>
    <p:sldId id="2147469499" r:id="rId13"/>
    <p:sldId id="2147469498" r:id="rId14"/>
    <p:sldId id="263" r:id="rId15"/>
    <p:sldId id="264" r:id="rId16"/>
    <p:sldId id="265" r:id="rId17"/>
    <p:sldId id="266" r:id="rId18"/>
    <p:sldId id="267" r:id="rId19"/>
    <p:sldId id="268" r:id="rId20"/>
    <p:sldId id="275" r:id="rId21"/>
    <p:sldId id="276" r:id="rId22"/>
    <p:sldId id="269" r:id="rId23"/>
    <p:sldId id="270" r:id="rId24"/>
    <p:sldId id="271" r:id="rId25"/>
    <p:sldId id="272" r:id="rId26"/>
    <p:sldId id="273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Segoe UI Semibold" panose="020B0702040204020203" pitchFamily="34" charset="0"/>
      <p:bold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BD4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B2D9A690-FF26-4B77-947E-CD24244402B9}"/>
    <pc:docChg chg="modSld">
      <pc:chgData name="Daniel Roth" userId="02261a5d-b764-49c2-b6b6-041bd43f80dd" providerId="ADAL" clId="{B2D9A690-FF26-4B77-947E-CD24244402B9}" dt="2021-11-09T20:17:45.052" v="3"/>
      <pc:docMkLst>
        <pc:docMk/>
      </pc:docMkLst>
      <pc:sldChg chg="modSp mod">
        <pc:chgData name="Daniel Roth" userId="02261a5d-b764-49c2-b6b6-041bd43f80dd" providerId="ADAL" clId="{B2D9A690-FF26-4B77-947E-CD24244402B9}" dt="2021-11-09T20:17:22.817" v="2"/>
        <pc:sldMkLst>
          <pc:docMk/>
          <pc:sldMk cId="188587195" sldId="2145706095"/>
        </pc:sldMkLst>
        <pc:spChg chg="mod">
          <ac:chgData name="Daniel Roth" userId="02261a5d-b764-49c2-b6b6-041bd43f80dd" providerId="ADAL" clId="{B2D9A690-FF26-4B77-947E-CD24244402B9}" dt="2021-11-09T20:17:22.817" v="2"/>
          <ac:spMkLst>
            <pc:docMk/>
            <pc:sldMk cId="188587195" sldId="2145706095"/>
            <ac:spMk id="3" creationId="{D1170E57-7FF7-450A-A15A-D2941E99EF2B}"/>
          </ac:spMkLst>
        </pc:spChg>
      </pc:sldChg>
      <pc:sldChg chg="modSp mod">
        <pc:chgData name="Daniel Roth" userId="02261a5d-b764-49c2-b6b6-041bd43f80dd" providerId="ADAL" clId="{B2D9A690-FF26-4B77-947E-CD24244402B9}" dt="2021-11-09T20:17:45.052" v="3"/>
        <pc:sldMkLst>
          <pc:docMk/>
          <pc:sldMk cId="4056827323" sldId="2147469499"/>
        </pc:sldMkLst>
        <pc:spChg chg="mod">
          <ac:chgData name="Daniel Roth" userId="02261a5d-b764-49c2-b6b6-041bd43f80dd" providerId="ADAL" clId="{B2D9A690-FF26-4B77-947E-CD24244402B9}" dt="2021-11-09T20:17:45.052" v="3"/>
          <ac:spMkLst>
            <pc:docMk/>
            <pc:sldMk cId="4056827323" sldId="2147469499"/>
            <ac:spMk id="3" creationId="{D1170E57-7FF7-450A-A15A-D2941E99EF2B}"/>
          </ac:spMkLst>
        </pc:spChg>
      </pc:sldChg>
    </pc:docChg>
  </pc:docChgLst>
  <pc:docChgLst>
    <pc:chgData name="Daniel Roth" userId="02261a5d-b764-49c2-b6b6-041bd43f80dd" providerId="ADAL" clId="{E7DDB088-2554-4976-92C6-F560581EDFCF}"/>
    <pc:docChg chg="undo redo custSel addSld delSld modSld sldOrd">
      <pc:chgData name="Daniel Roth" userId="02261a5d-b764-49c2-b6b6-041bd43f80dd" providerId="ADAL" clId="{E7DDB088-2554-4976-92C6-F560581EDFCF}" dt="2021-11-08T16:45:31.821" v="697" actId="6549"/>
      <pc:docMkLst>
        <pc:docMk/>
      </pc:docMkLst>
      <pc:sldChg chg="modSp mod">
        <pc:chgData name="Daniel Roth" userId="02261a5d-b764-49c2-b6b6-041bd43f80dd" providerId="ADAL" clId="{E7DDB088-2554-4976-92C6-F560581EDFCF}" dt="2021-11-06T20:48:32.158" v="680" actId="20577"/>
        <pc:sldMkLst>
          <pc:docMk/>
          <pc:sldMk cId="3852120625" sldId="257"/>
        </pc:sldMkLst>
        <pc:spChg chg="mod">
          <ac:chgData name="Daniel Roth" userId="02261a5d-b764-49c2-b6b6-041bd43f80dd" providerId="ADAL" clId="{E7DDB088-2554-4976-92C6-F560581EDFCF}" dt="2021-11-06T20:48:32.158" v="680" actId="20577"/>
          <ac:spMkLst>
            <pc:docMk/>
            <pc:sldMk cId="3852120625" sldId="257"/>
            <ac:spMk id="3" creationId="{0783A175-10B8-0B47-A3ED-FDEB68569CA0}"/>
          </ac:spMkLst>
        </pc:spChg>
      </pc:sldChg>
      <pc:sldChg chg="add">
        <pc:chgData name="Daniel Roth" userId="02261a5d-b764-49c2-b6b6-041bd43f80dd" providerId="ADAL" clId="{E7DDB088-2554-4976-92C6-F560581EDFCF}" dt="2021-11-06T19:58:52.059" v="451"/>
        <pc:sldMkLst>
          <pc:docMk/>
          <pc:sldMk cId="3351983227" sldId="258"/>
        </pc:sldMkLst>
      </pc:sldChg>
      <pc:sldChg chg="addSp delSp modSp add del mod delAnim modAnim">
        <pc:chgData name="Daniel Roth" userId="02261a5d-b764-49c2-b6b6-041bd43f80dd" providerId="ADAL" clId="{E7DDB088-2554-4976-92C6-F560581EDFCF}" dt="2021-11-06T20:58:40.182" v="695"/>
        <pc:sldMkLst>
          <pc:docMk/>
          <pc:sldMk cId="2727254510" sldId="281"/>
        </pc:sldMkLst>
        <pc:spChg chg="mod">
          <ac:chgData name="Daniel Roth" userId="02261a5d-b764-49c2-b6b6-041bd43f80dd" providerId="ADAL" clId="{E7DDB088-2554-4976-92C6-F560581EDFCF}" dt="2021-11-06T18:38:53.060" v="124" actId="20577"/>
          <ac:spMkLst>
            <pc:docMk/>
            <pc:sldMk cId="2727254510" sldId="281"/>
            <ac:spMk id="2" creationId="{ED2A5738-76E0-4932-B1A1-A997E2E259B7}"/>
          </ac:spMkLst>
        </pc:spChg>
        <pc:spChg chg="add mod topLvl">
          <ac:chgData name="Daniel Roth" userId="02261a5d-b764-49c2-b6b6-041bd43f80dd" providerId="ADAL" clId="{E7DDB088-2554-4976-92C6-F560581EDFCF}" dt="2021-11-06T18:59:18.604" v="236" actId="207"/>
          <ac:spMkLst>
            <pc:docMk/>
            <pc:sldMk cId="2727254510" sldId="281"/>
            <ac:spMk id="3" creationId="{474686D6-5E49-4B80-9E16-10201B769993}"/>
          </ac:spMkLst>
        </pc:spChg>
        <pc:spChg chg="add mod">
          <ac:chgData name="Daniel Roth" userId="02261a5d-b764-49c2-b6b6-041bd43f80dd" providerId="ADAL" clId="{E7DDB088-2554-4976-92C6-F560581EDFCF}" dt="2021-11-06T18:32:35.846" v="56" actId="208"/>
          <ac:spMkLst>
            <pc:docMk/>
            <pc:sldMk cId="2727254510" sldId="281"/>
            <ac:spMk id="4" creationId="{47931ECE-5A41-4040-AB58-78A8EB99F667}"/>
          </ac:spMkLst>
        </pc:spChg>
        <pc:spChg chg="add mod">
          <ac:chgData name="Daniel Roth" userId="02261a5d-b764-49c2-b6b6-041bd43f80dd" providerId="ADAL" clId="{E7DDB088-2554-4976-92C6-F560581EDFCF}" dt="2021-11-06T18:35:54.316" v="77" actId="1038"/>
          <ac:spMkLst>
            <pc:docMk/>
            <pc:sldMk cId="2727254510" sldId="281"/>
            <ac:spMk id="10" creationId="{DA8E3891-9EC6-4D2D-83D3-EC1B4375CD40}"/>
          </ac:spMkLst>
        </pc:spChg>
        <pc:spChg chg="add mod">
          <ac:chgData name="Daniel Roth" userId="02261a5d-b764-49c2-b6b6-041bd43f80dd" providerId="ADAL" clId="{E7DDB088-2554-4976-92C6-F560581EDFCF}" dt="2021-11-06T18:40:48.639" v="128" actId="1076"/>
          <ac:spMkLst>
            <pc:docMk/>
            <pc:sldMk cId="2727254510" sldId="281"/>
            <ac:spMk id="15" creationId="{46821761-44DC-43EA-AB71-E3BB356072E8}"/>
          </ac:spMkLst>
        </pc:spChg>
        <pc:spChg chg="mod">
          <ac:chgData name="Daniel Roth" userId="02261a5d-b764-49c2-b6b6-041bd43f80dd" providerId="ADAL" clId="{E7DDB088-2554-4976-92C6-F560581EDFCF}" dt="2021-11-06T18:32:35.846" v="56" actId="208"/>
          <ac:spMkLst>
            <pc:docMk/>
            <pc:sldMk cId="2727254510" sldId="281"/>
            <ac:spMk id="82" creationId="{99B4885F-F7D6-431D-8EEA-1F9386246958}"/>
          </ac:spMkLst>
        </pc:spChg>
        <pc:spChg chg="mod">
          <ac:chgData name="Daniel Roth" userId="02261a5d-b764-49c2-b6b6-041bd43f80dd" providerId="ADAL" clId="{E7DDB088-2554-4976-92C6-F560581EDFCF}" dt="2021-11-06T18:32:35.846" v="56" actId="208"/>
          <ac:spMkLst>
            <pc:docMk/>
            <pc:sldMk cId="2727254510" sldId="281"/>
            <ac:spMk id="85" creationId="{FD5615C2-28D9-4B9C-8EB6-4AFA051F5A68}"/>
          </ac:spMkLst>
        </pc:spChg>
        <pc:spChg chg="mod">
          <ac:chgData name="Daniel Roth" userId="02261a5d-b764-49c2-b6b6-041bd43f80dd" providerId="ADAL" clId="{E7DDB088-2554-4976-92C6-F560581EDFCF}" dt="2021-11-06T18:33:39.913" v="59"/>
          <ac:spMkLst>
            <pc:docMk/>
            <pc:sldMk cId="2727254510" sldId="281"/>
            <ac:spMk id="93" creationId="{44FFA6A5-CBEB-495D-9E85-A0998A75C49F}"/>
          </ac:spMkLst>
        </pc:spChg>
        <pc:spChg chg="mod">
          <ac:chgData name="Daniel Roth" userId="02261a5d-b764-49c2-b6b6-041bd43f80dd" providerId="ADAL" clId="{E7DDB088-2554-4976-92C6-F560581EDFCF}" dt="2021-11-06T18:33:39.913" v="59"/>
          <ac:spMkLst>
            <pc:docMk/>
            <pc:sldMk cId="2727254510" sldId="281"/>
            <ac:spMk id="95" creationId="{55C1304A-0AE6-4C18-99DE-E2C4E1F2D8C4}"/>
          </ac:spMkLst>
        </pc:spChg>
        <pc:spChg chg="mod">
          <ac:chgData name="Daniel Roth" userId="02261a5d-b764-49c2-b6b6-041bd43f80dd" providerId="ADAL" clId="{E7DDB088-2554-4976-92C6-F560581EDFCF}" dt="2021-11-06T18:33:39.913" v="59"/>
          <ac:spMkLst>
            <pc:docMk/>
            <pc:sldMk cId="2727254510" sldId="281"/>
            <ac:spMk id="99" creationId="{E5C83F22-1D71-4D0F-921F-7763F3498E93}"/>
          </ac:spMkLst>
        </pc:spChg>
        <pc:spChg chg="mod topLvl">
          <ac:chgData name="Daniel Roth" userId="02261a5d-b764-49c2-b6b6-041bd43f80dd" providerId="ADAL" clId="{E7DDB088-2554-4976-92C6-F560581EDFCF}" dt="2021-11-06T18:59:34.363" v="242" actId="2711"/>
          <ac:spMkLst>
            <pc:docMk/>
            <pc:sldMk cId="2727254510" sldId="281"/>
            <ac:spMk id="105" creationId="{4603B45B-7732-4014-8B89-5C7CB8585EEB}"/>
          </ac:spMkLst>
        </pc:spChg>
        <pc:spChg chg="mod">
          <ac:chgData name="Daniel Roth" userId="02261a5d-b764-49c2-b6b6-041bd43f80dd" providerId="ADAL" clId="{E7DDB088-2554-4976-92C6-F560581EDFCF}" dt="2021-11-06T18:34:02.579" v="62"/>
          <ac:spMkLst>
            <pc:docMk/>
            <pc:sldMk cId="2727254510" sldId="281"/>
            <ac:spMk id="112" creationId="{B1F4E27B-9E29-4CE0-B792-BB4E1A7D0B6F}"/>
          </ac:spMkLst>
        </pc:spChg>
        <pc:spChg chg="mod">
          <ac:chgData name="Daniel Roth" userId="02261a5d-b764-49c2-b6b6-041bd43f80dd" providerId="ADAL" clId="{E7DDB088-2554-4976-92C6-F560581EDFCF}" dt="2021-11-06T18:34:02.579" v="62"/>
          <ac:spMkLst>
            <pc:docMk/>
            <pc:sldMk cId="2727254510" sldId="281"/>
            <ac:spMk id="115" creationId="{878E8A6B-F039-4550-9075-CA736AD94226}"/>
          </ac:spMkLst>
        </pc:spChg>
        <pc:spChg chg="mod">
          <ac:chgData name="Daniel Roth" userId="02261a5d-b764-49c2-b6b6-041bd43f80dd" providerId="ADAL" clId="{E7DDB088-2554-4976-92C6-F560581EDFCF}" dt="2021-11-06T18:34:02.579" v="62"/>
          <ac:spMkLst>
            <pc:docMk/>
            <pc:sldMk cId="2727254510" sldId="281"/>
            <ac:spMk id="123" creationId="{40AFA9A4-14EE-4E1F-8D15-2BF5AB2B2B2A}"/>
          </ac:spMkLst>
        </pc:spChg>
        <pc:spChg chg="mod topLvl">
          <ac:chgData name="Daniel Roth" userId="02261a5d-b764-49c2-b6b6-041bd43f80dd" providerId="ADAL" clId="{E7DDB088-2554-4976-92C6-F560581EDFCF}" dt="2021-11-06T18:59:45.881" v="248" actId="2711"/>
          <ac:spMkLst>
            <pc:docMk/>
            <pc:sldMk cId="2727254510" sldId="281"/>
            <ac:spMk id="128" creationId="{AD8F2059-AF62-4919-8ADA-DE77FCDC59C3}"/>
          </ac:spMkLst>
        </pc:spChg>
        <pc:spChg chg="mod">
          <ac:chgData name="Daniel Roth" userId="02261a5d-b764-49c2-b6b6-041bd43f80dd" providerId="ADAL" clId="{E7DDB088-2554-4976-92C6-F560581EDFCF}" dt="2021-11-06T18:45:16.717" v="147"/>
          <ac:spMkLst>
            <pc:docMk/>
            <pc:sldMk cId="2727254510" sldId="281"/>
            <ac:spMk id="161" creationId="{74E8C15D-2E22-4C1B-B269-030A7093124C}"/>
          </ac:spMkLst>
        </pc:spChg>
        <pc:spChg chg="mod">
          <ac:chgData name="Daniel Roth" userId="02261a5d-b764-49c2-b6b6-041bd43f80dd" providerId="ADAL" clId="{E7DDB088-2554-4976-92C6-F560581EDFCF}" dt="2021-11-06T18:45:16.927" v="148"/>
          <ac:spMkLst>
            <pc:docMk/>
            <pc:sldMk cId="2727254510" sldId="281"/>
            <ac:spMk id="164" creationId="{8750B382-AB84-434D-AE21-C7D1B87EA71C}"/>
          </ac:spMkLst>
        </pc:spChg>
        <pc:grpChg chg="add mod topLvl">
          <ac:chgData name="Daniel Roth" userId="02261a5d-b764-49c2-b6b6-041bd43f80dd" providerId="ADAL" clId="{E7DDB088-2554-4976-92C6-F560581EDFCF}" dt="2021-11-06T18:54:05.397" v="210" actId="1076"/>
          <ac:grpSpMkLst>
            <pc:docMk/>
            <pc:sldMk cId="2727254510" sldId="281"/>
            <ac:grpSpMk id="6" creationId="{6EA186ED-19F8-4908-8662-0DF6E029D6AA}"/>
          </ac:grpSpMkLst>
        </pc:grpChg>
        <pc:grpChg chg="add del mod topLvl">
          <ac:chgData name="Daniel Roth" userId="02261a5d-b764-49c2-b6b6-041bd43f80dd" providerId="ADAL" clId="{E7DDB088-2554-4976-92C6-F560581EDFCF}" dt="2021-11-06T18:58:46.435" v="227" actId="478"/>
          <ac:grpSpMkLst>
            <pc:docMk/>
            <pc:sldMk cId="2727254510" sldId="281"/>
            <ac:grpSpMk id="8" creationId="{FF66DF5B-540A-4B6C-9384-58F439593433}"/>
          </ac:grpSpMkLst>
        </pc:grpChg>
        <pc:grpChg chg="add del mod">
          <ac:chgData name="Daniel Roth" userId="02261a5d-b764-49c2-b6b6-041bd43f80dd" providerId="ADAL" clId="{E7DDB088-2554-4976-92C6-F560581EDFCF}" dt="2021-11-06T18:42:32.469" v="135" actId="165"/>
          <ac:grpSpMkLst>
            <pc:docMk/>
            <pc:sldMk cId="2727254510" sldId="281"/>
            <ac:grpSpMk id="9" creationId="{D72FB6BD-192B-4484-875E-05281AC93091}"/>
          </ac:grpSpMkLst>
        </pc:grpChg>
        <pc:grpChg chg="add">
          <ac:chgData name="Daniel Roth" userId="02261a5d-b764-49c2-b6b6-041bd43f80dd" providerId="ADAL" clId="{E7DDB088-2554-4976-92C6-F560581EDFCF}" dt="2021-11-06T18:36:53.880" v="84" actId="164"/>
          <ac:grpSpMkLst>
            <pc:docMk/>
            <pc:sldMk cId="2727254510" sldId="281"/>
            <ac:grpSpMk id="13" creationId="{F1BAA621-CF41-404E-AF2C-956DBA8F067A}"/>
          </ac:grpSpMkLst>
        </pc:grpChg>
        <pc:grpChg chg="add mod">
          <ac:chgData name="Daniel Roth" userId="02261a5d-b764-49c2-b6b6-041bd43f80dd" providerId="ADAL" clId="{E7DDB088-2554-4976-92C6-F560581EDFCF}" dt="2021-11-06T18:41:04.792" v="134" actId="1076"/>
          <ac:grpSpMkLst>
            <pc:docMk/>
            <pc:sldMk cId="2727254510" sldId="281"/>
            <ac:grpSpMk id="17" creationId="{D49A2604-544D-4ABA-BF7E-0FC1B55579BF}"/>
          </ac:grpSpMkLst>
        </pc:grpChg>
        <pc:grpChg chg="add mod topLvl">
          <ac:chgData name="Daniel Roth" userId="02261a5d-b764-49c2-b6b6-041bd43f80dd" providerId="ADAL" clId="{E7DDB088-2554-4976-92C6-F560581EDFCF}" dt="2021-11-06T18:54:05.397" v="210" actId="1076"/>
          <ac:grpSpMkLst>
            <pc:docMk/>
            <pc:sldMk cId="2727254510" sldId="281"/>
            <ac:grpSpMk id="81" creationId="{5D65D348-9C64-4716-87BF-3298F833B018}"/>
          </ac:grpSpMkLst>
        </pc:grpChg>
        <pc:grpChg chg="add mod topLvl">
          <ac:chgData name="Daniel Roth" userId="02261a5d-b764-49c2-b6b6-041bd43f80dd" providerId="ADAL" clId="{E7DDB088-2554-4976-92C6-F560581EDFCF}" dt="2021-11-06T18:54:05.397" v="210" actId="1076"/>
          <ac:grpSpMkLst>
            <pc:docMk/>
            <pc:sldMk cId="2727254510" sldId="281"/>
            <ac:grpSpMk id="84" creationId="{47227E24-775B-46D9-A0E1-FFC265E0B255}"/>
          </ac:grpSpMkLst>
        </pc:grpChg>
        <pc:grpChg chg="add del mod">
          <ac:chgData name="Daniel Roth" userId="02261a5d-b764-49c2-b6b6-041bd43f80dd" providerId="ADAL" clId="{E7DDB088-2554-4976-92C6-F560581EDFCF}" dt="2021-11-06T18:42:47.383" v="136" actId="165"/>
          <ac:grpSpMkLst>
            <pc:docMk/>
            <pc:sldMk cId="2727254510" sldId="281"/>
            <ac:grpSpMk id="88" creationId="{F29E9190-D22A-4887-A6DD-532E59E64DF5}"/>
          </ac:grpSpMkLst>
        </pc:grpChg>
        <pc:grpChg chg="del mod topLvl">
          <ac:chgData name="Daniel Roth" userId="02261a5d-b764-49c2-b6b6-041bd43f80dd" providerId="ADAL" clId="{E7DDB088-2554-4976-92C6-F560581EDFCF}" dt="2021-11-06T18:58:49.211" v="228" actId="478"/>
          <ac:grpSpMkLst>
            <pc:docMk/>
            <pc:sldMk cId="2727254510" sldId="281"/>
            <ac:grpSpMk id="89" creationId="{79F01B7D-3096-4D64-B4F6-77C2D2AC868E}"/>
          </ac:grpSpMkLst>
        </pc:grpChg>
        <pc:grpChg chg="mod topLvl">
          <ac:chgData name="Daniel Roth" userId="02261a5d-b764-49c2-b6b6-041bd43f80dd" providerId="ADAL" clId="{E7DDB088-2554-4976-92C6-F560581EDFCF}" dt="2021-11-06T18:42:47.383" v="136" actId="165"/>
          <ac:grpSpMkLst>
            <pc:docMk/>
            <pc:sldMk cId="2727254510" sldId="281"/>
            <ac:grpSpMk id="90" creationId="{B85C43ED-D2C0-46EB-A26E-8B60713FFAA0}"/>
          </ac:grpSpMkLst>
        </pc:grpChg>
        <pc:grpChg chg="mod topLvl">
          <ac:chgData name="Daniel Roth" userId="02261a5d-b764-49c2-b6b6-041bd43f80dd" providerId="ADAL" clId="{E7DDB088-2554-4976-92C6-F560581EDFCF}" dt="2021-11-06T18:42:47.383" v="136" actId="165"/>
          <ac:grpSpMkLst>
            <pc:docMk/>
            <pc:sldMk cId="2727254510" sldId="281"/>
            <ac:grpSpMk id="91" creationId="{08EF8E65-97C9-4356-A1D4-D2F761CA3AFA}"/>
          </ac:grpSpMkLst>
        </pc:grpChg>
        <pc:grpChg chg="mod topLvl">
          <ac:chgData name="Daniel Roth" userId="02261a5d-b764-49c2-b6b6-041bd43f80dd" providerId="ADAL" clId="{E7DDB088-2554-4976-92C6-F560581EDFCF}" dt="2021-11-06T18:42:47.383" v="136" actId="165"/>
          <ac:grpSpMkLst>
            <pc:docMk/>
            <pc:sldMk cId="2727254510" sldId="281"/>
            <ac:grpSpMk id="92" creationId="{A00B5772-FF6C-452F-BD1B-816086AE2581}"/>
          </ac:grpSpMkLst>
        </pc:grpChg>
        <pc:grpChg chg="add del mod">
          <ac:chgData name="Daniel Roth" userId="02261a5d-b764-49c2-b6b6-041bd43f80dd" providerId="ADAL" clId="{E7DDB088-2554-4976-92C6-F560581EDFCF}" dt="2021-11-06T18:42:52.304" v="137" actId="165"/>
          <ac:grpSpMkLst>
            <pc:docMk/>
            <pc:sldMk cId="2727254510" sldId="281"/>
            <ac:grpSpMk id="107" creationId="{DC5A7A39-D9B3-4EE8-A9AA-70B697191FBF}"/>
          </ac:grpSpMkLst>
        </pc:grpChg>
        <pc:grpChg chg="del mod topLvl">
          <ac:chgData name="Daniel Roth" userId="02261a5d-b764-49c2-b6b6-041bd43f80dd" providerId="ADAL" clId="{E7DDB088-2554-4976-92C6-F560581EDFCF}" dt="2021-11-06T18:58:53.565" v="229" actId="478"/>
          <ac:grpSpMkLst>
            <pc:docMk/>
            <pc:sldMk cId="2727254510" sldId="281"/>
            <ac:grpSpMk id="108" creationId="{B7312E5D-D93E-44DF-A2A9-EB76D2CD60F1}"/>
          </ac:grpSpMkLst>
        </pc:grpChg>
        <pc:grpChg chg="mod topLvl">
          <ac:chgData name="Daniel Roth" userId="02261a5d-b764-49c2-b6b6-041bd43f80dd" providerId="ADAL" clId="{E7DDB088-2554-4976-92C6-F560581EDFCF}" dt="2021-11-06T18:42:52.304" v="137" actId="165"/>
          <ac:grpSpMkLst>
            <pc:docMk/>
            <pc:sldMk cId="2727254510" sldId="281"/>
            <ac:grpSpMk id="109" creationId="{FEF50365-7E20-4BB7-8203-BF6A7CDD527A}"/>
          </ac:grpSpMkLst>
        </pc:grpChg>
        <pc:grpChg chg="mod topLvl">
          <ac:chgData name="Daniel Roth" userId="02261a5d-b764-49c2-b6b6-041bd43f80dd" providerId="ADAL" clId="{E7DDB088-2554-4976-92C6-F560581EDFCF}" dt="2021-11-06T18:42:52.304" v="137" actId="165"/>
          <ac:grpSpMkLst>
            <pc:docMk/>
            <pc:sldMk cId="2727254510" sldId="281"/>
            <ac:grpSpMk id="110" creationId="{B18A3247-AA32-41F3-8E63-2F03E8867529}"/>
          </ac:grpSpMkLst>
        </pc:grpChg>
        <pc:grpChg chg="mod topLvl">
          <ac:chgData name="Daniel Roth" userId="02261a5d-b764-49c2-b6b6-041bd43f80dd" providerId="ADAL" clId="{E7DDB088-2554-4976-92C6-F560581EDFCF}" dt="2021-11-06T18:42:52.304" v="137" actId="165"/>
          <ac:grpSpMkLst>
            <pc:docMk/>
            <pc:sldMk cId="2727254510" sldId="281"/>
            <ac:grpSpMk id="111" creationId="{E34E159A-8985-4FFC-9B03-8590DD686ADD}"/>
          </ac:grpSpMkLst>
        </pc:grpChg>
        <pc:grpChg chg="add mod">
          <ac:chgData name="Daniel Roth" userId="02261a5d-b764-49c2-b6b6-041bd43f80dd" providerId="ADAL" clId="{E7DDB088-2554-4976-92C6-F560581EDFCF}" dt="2021-11-06T18:49:25.158" v="169" actId="1076"/>
          <ac:grpSpMkLst>
            <pc:docMk/>
            <pc:sldMk cId="2727254510" sldId="281"/>
            <ac:grpSpMk id="160" creationId="{565844EB-71BA-4F9F-97E3-81DDBEC84D7C}"/>
          </ac:grpSpMkLst>
        </pc:grpChg>
        <pc:grpChg chg="add mod">
          <ac:chgData name="Daniel Roth" userId="02261a5d-b764-49c2-b6b6-041bd43f80dd" providerId="ADAL" clId="{E7DDB088-2554-4976-92C6-F560581EDFCF}" dt="2021-11-06T18:49:25.560" v="170" actId="1076"/>
          <ac:grpSpMkLst>
            <pc:docMk/>
            <pc:sldMk cId="2727254510" sldId="281"/>
            <ac:grpSpMk id="163" creationId="{73F82B4D-415D-432A-B3AD-F1920467AEDA}"/>
          </ac:grpSpMkLst>
        </pc:grpChg>
        <pc:grpChg chg="del">
          <ac:chgData name="Daniel Roth" userId="02261a5d-b764-49c2-b6b6-041bd43f80dd" providerId="ADAL" clId="{E7DDB088-2554-4976-92C6-F560581EDFCF}" dt="2021-11-06T18:43:44.077" v="138" actId="478"/>
          <ac:grpSpMkLst>
            <pc:docMk/>
            <pc:sldMk cId="2727254510" sldId="281"/>
            <ac:grpSpMk id="197" creationId="{FFA6F08D-1BB2-47AF-993C-175ED107F61F}"/>
          </ac:grpSpMkLst>
        </pc:grpChg>
        <pc:grpChg chg="del">
          <ac:chgData name="Daniel Roth" userId="02261a5d-b764-49c2-b6b6-041bd43f80dd" providerId="ADAL" clId="{E7DDB088-2554-4976-92C6-F560581EDFCF}" dt="2021-11-06T18:43:53.713" v="139" actId="478"/>
          <ac:grpSpMkLst>
            <pc:docMk/>
            <pc:sldMk cId="2727254510" sldId="281"/>
            <ac:grpSpMk id="198" creationId="{3C27F91B-8B56-466C-A5C2-C71AA36E4593}"/>
          </ac:grpSpMkLst>
        </pc:grpChg>
        <pc:grpChg chg="del">
          <ac:chgData name="Daniel Roth" userId="02261a5d-b764-49c2-b6b6-041bd43f80dd" providerId="ADAL" clId="{E7DDB088-2554-4976-92C6-F560581EDFCF}" dt="2021-11-06T18:44:00.320" v="141" actId="478"/>
          <ac:grpSpMkLst>
            <pc:docMk/>
            <pc:sldMk cId="2727254510" sldId="281"/>
            <ac:grpSpMk id="199" creationId="{5BF96D65-CCA5-41D9-B461-3B77D5615FEA}"/>
          </ac:grpSpMkLst>
        </pc:grpChg>
        <pc:grpChg chg="del">
          <ac:chgData name="Daniel Roth" userId="02261a5d-b764-49c2-b6b6-041bd43f80dd" providerId="ADAL" clId="{E7DDB088-2554-4976-92C6-F560581EDFCF}" dt="2021-11-06T18:44:04.019" v="142" actId="478"/>
          <ac:grpSpMkLst>
            <pc:docMk/>
            <pc:sldMk cId="2727254510" sldId="281"/>
            <ac:grpSpMk id="200" creationId="{820C60DC-5022-40E8-B580-658D69B79FB4}"/>
          </ac:grpSpMkLst>
        </pc:grpChg>
        <pc:picChg chg="add mod">
          <ac:chgData name="Daniel Roth" userId="02261a5d-b764-49c2-b6b6-041bd43f80dd" providerId="ADAL" clId="{E7DDB088-2554-4976-92C6-F560581EDFCF}" dt="2021-11-06T18:29:13.045" v="34" actId="207"/>
          <ac:picMkLst>
            <pc:docMk/>
            <pc:sldMk cId="2727254510" sldId="281"/>
            <ac:picMk id="5" creationId="{42F7AA89-232A-4415-B1D5-7BE72BA6EE21}"/>
          </ac:picMkLst>
        </pc:picChg>
        <pc:picChg chg="add mod">
          <ac:chgData name="Daniel Roth" userId="02261a5d-b764-49c2-b6b6-041bd43f80dd" providerId="ADAL" clId="{E7DDB088-2554-4976-92C6-F560581EDFCF}" dt="2021-11-06T18:36:31.504" v="83" actId="1076"/>
          <ac:picMkLst>
            <pc:docMk/>
            <pc:sldMk cId="2727254510" sldId="281"/>
            <ac:picMk id="12" creationId="{2FDEFB39-F21D-434C-98A3-037A864A18C5}"/>
          </ac:picMkLst>
        </pc:picChg>
        <pc:picChg chg="add del">
          <ac:chgData name="Daniel Roth" userId="02261a5d-b764-49c2-b6b6-041bd43f80dd" providerId="ADAL" clId="{E7DDB088-2554-4976-92C6-F560581EDFCF}" dt="2021-11-06T18:40:31.135" v="126" actId="22"/>
          <ac:picMkLst>
            <pc:docMk/>
            <pc:sldMk cId="2727254510" sldId="281"/>
            <ac:picMk id="14" creationId="{B8E4695C-7DD0-454B-9601-FADC3AC109AD}"/>
          </ac:picMkLst>
        </pc:picChg>
        <pc:picChg chg="add mod">
          <ac:chgData name="Daniel Roth" userId="02261a5d-b764-49c2-b6b6-041bd43f80dd" providerId="ADAL" clId="{E7DDB088-2554-4976-92C6-F560581EDFCF}" dt="2021-11-06T18:40:48.639" v="128" actId="1076"/>
          <ac:picMkLst>
            <pc:docMk/>
            <pc:sldMk cId="2727254510" sldId="281"/>
            <ac:picMk id="16" creationId="{AD04D8CE-96ED-48D2-A33C-C41A28B6DD88}"/>
          </ac:picMkLst>
        </pc:picChg>
        <pc:picChg chg="del mod modCrop">
          <ac:chgData name="Daniel Roth" userId="02261a5d-b764-49c2-b6b6-041bd43f80dd" providerId="ADAL" clId="{E7DDB088-2554-4976-92C6-F560581EDFCF}" dt="2021-11-06T18:31:03.241" v="48" actId="478"/>
          <ac:picMkLst>
            <pc:docMk/>
            <pc:sldMk cId="2727254510" sldId="281"/>
            <ac:picMk id="39" creationId="{7A67BEF9-2EEC-4DDA-B011-09024FBFB0DA}"/>
          </ac:picMkLst>
        </pc:picChg>
        <pc:picChg chg="del">
          <ac:chgData name="Daniel Roth" userId="02261a5d-b764-49c2-b6b6-041bd43f80dd" providerId="ADAL" clId="{E7DDB088-2554-4976-92C6-F560581EDFCF}" dt="2021-11-06T18:32:52.313" v="57" actId="478"/>
          <ac:picMkLst>
            <pc:docMk/>
            <pc:sldMk cId="2727254510" sldId="281"/>
            <ac:picMk id="47" creationId="{174E9F9D-7F1D-4E81-92D0-1E79245C7C61}"/>
          </ac:picMkLst>
        </pc:picChg>
        <pc:picChg chg="del">
          <ac:chgData name="Daniel Roth" userId="02261a5d-b764-49c2-b6b6-041bd43f80dd" providerId="ADAL" clId="{E7DDB088-2554-4976-92C6-F560581EDFCF}" dt="2021-11-06T18:32:55.109" v="58" actId="478"/>
          <ac:picMkLst>
            <pc:docMk/>
            <pc:sldMk cId="2727254510" sldId="281"/>
            <ac:picMk id="49" creationId="{371BA59A-038B-4BB8-A77C-DC265E20E65F}"/>
          </ac:picMkLst>
        </pc:picChg>
        <pc:picChg chg="mod ord">
          <ac:chgData name="Daniel Roth" userId="02261a5d-b764-49c2-b6b6-041bd43f80dd" providerId="ADAL" clId="{E7DDB088-2554-4976-92C6-F560581EDFCF}" dt="2021-11-06T18:34:30.458" v="65" actId="166"/>
          <ac:picMkLst>
            <pc:docMk/>
            <pc:sldMk cId="2727254510" sldId="281"/>
            <ac:picMk id="51" creationId="{7E9A0DD4-D8AE-48A1-AAAA-6339B5FC7667}"/>
          </ac:picMkLst>
        </pc:picChg>
        <pc:picChg chg="del">
          <ac:chgData name="Daniel Roth" userId="02261a5d-b764-49c2-b6b6-041bd43f80dd" providerId="ADAL" clId="{E7DDB088-2554-4976-92C6-F560581EDFCF}" dt="2021-11-06T18:43:44.077" v="138" actId="478"/>
          <ac:picMkLst>
            <pc:docMk/>
            <pc:sldMk cId="2727254510" sldId="281"/>
            <ac:picMk id="54" creationId="{204B4FCB-4B8E-445D-86E5-D2C844F65840}"/>
          </ac:picMkLst>
        </pc:picChg>
        <pc:picChg chg="del">
          <ac:chgData name="Daniel Roth" userId="02261a5d-b764-49c2-b6b6-041bd43f80dd" providerId="ADAL" clId="{E7DDB088-2554-4976-92C6-F560581EDFCF}" dt="2021-11-06T18:43:44.077" v="138" actId="478"/>
          <ac:picMkLst>
            <pc:docMk/>
            <pc:sldMk cId="2727254510" sldId="281"/>
            <ac:picMk id="57" creationId="{25156869-079E-4D5C-9B93-E1177024A35E}"/>
          </ac:picMkLst>
        </pc:picChg>
        <pc:picChg chg="del">
          <ac:chgData name="Daniel Roth" userId="02261a5d-b764-49c2-b6b6-041bd43f80dd" providerId="ADAL" clId="{E7DDB088-2554-4976-92C6-F560581EDFCF}" dt="2021-11-06T18:43:44.077" v="138" actId="478"/>
          <ac:picMkLst>
            <pc:docMk/>
            <pc:sldMk cId="2727254510" sldId="281"/>
            <ac:picMk id="59" creationId="{D2DC6B2B-3E2E-4B58-8F6B-B8DB82EF64FD}"/>
          </ac:picMkLst>
        </pc:picChg>
        <pc:picChg chg="del topLvl">
          <ac:chgData name="Daniel Roth" userId="02261a5d-b764-49c2-b6b6-041bd43f80dd" providerId="ADAL" clId="{E7DDB088-2554-4976-92C6-F560581EDFCF}" dt="2021-11-06T18:43:44.077" v="138" actId="478"/>
          <ac:picMkLst>
            <pc:docMk/>
            <pc:sldMk cId="2727254510" sldId="281"/>
            <ac:picMk id="61" creationId="{A318A7DF-13B5-4D14-90AA-328C613BB743}"/>
          </ac:picMkLst>
        </pc:picChg>
        <pc:picChg chg="del topLvl">
          <ac:chgData name="Daniel Roth" userId="02261a5d-b764-49c2-b6b6-041bd43f80dd" providerId="ADAL" clId="{E7DDB088-2554-4976-92C6-F560581EDFCF}" dt="2021-11-06T18:43:44.077" v="138" actId="478"/>
          <ac:picMkLst>
            <pc:docMk/>
            <pc:sldMk cId="2727254510" sldId="281"/>
            <ac:picMk id="63" creationId="{BA777DCE-D62B-4308-95E8-64908056E2AF}"/>
          </ac:picMkLst>
        </pc:picChg>
        <pc:picChg chg="add del mod topLvl">
          <ac:chgData name="Daniel Roth" userId="02261a5d-b764-49c2-b6b6-041bd43f80dd" providerId="ADAL" clId="{E7DDB088-2554-4976-92C6-F560581EDFCF}" dt="2021-11-06T18:58:46.435" v="227" actId="478"/>
          <ac:picMkLst>
            <pc:docMk/>
            <pc:sldMk cId="2727254510" sldId="281"/>
            <ac:picMk id="74" creationId="{F1E3D191-EB19-4288-92B9-92C5BE7595A5}"/>
          </ac:picMkLst>
        </pc:picChg>
        <pc:picChg chg="mod">
          <ac:chgData name="Daniel Roth" userId="02261a5d-b764-49c2-b6b6-041bd43f80dd" providerId="ADAL" clId="{E7DDB088-2554-4976-92C6-F560581EDFCF}" dt="2021-11-06T18:29:46.180" v="40"/>
          <ac:picMkLst>
            <pc:docMk/>
            <pc:sldMk cId="2727254510" sldId="281"/>
            <ac:picMk id="83" creationId="{71413823-1A10-4F5E-AF8C-25668B3253D2}"/>
          </ac:picMkLst>
        </pc:picChg>
        <pc:picChg chg="mod">
          <ac:chgData name="Daniel Roth" userId="02261a5d-b764-49c2-b6b6-041bd43f80dd" providerId="ADAL" clId="{E7DDB088-2554-4976-92C6-F560581EDFCF}" dt="2021-11-06T18:29:50.793" v="42"/>
          <ac:picMkLst>
            <pc:docMk/>
            <pc:sldMk cId="2727254510" sldId="281"/>
            <ac:picMk id="86" creationId="{3D893749-A39C-4DD6-B643-2798924D08CB}"/>
          </ac:picMkLst>
        </pc:picChg>
        <pc:picChg chg="mod">
          <ac:chgData name="Daniel Roth" userId="02261a5d-b764-49c2-b6b6-041bd43f80dd" providerId="ADAL" clId="{E7DDB088-2554-4976-92C6-F560581EDFCF}" dt="2021-11-06T18:33:39.913" v="59"/>
          <ac:picMkLst>
            <pc:docMk/>
            <pc:sldMk cId="2727254510" sldId="281"/>
            <ac:picMk id="94" creationId="{CF38F23F-9B88-44AC-83B3-0CC5CEACDE79}"/>
          </ac:picMkLst>
        </pc:picChg>
        <pc:picChg chg="del">
          <ac:chgData name="Daniel Roth" userId="02261a5d-b764-49c2-b6b6-041bd43f80dd" providerId="ADAL" clId="{E7DDB088-2554-4976-92C6-F560581EDFCF}" dt="2021-11-06T18:43:44.077" v="138" actId="478"/>
          <ac:picMkLst>
            <pc:docMk/>
            <pc:sldMk cId="2727254510" sldId="281"/>
            <ac:picMk id="96" creationId="{1BAC4973-3B45-4B00-8FDE-58CFA8DB66AD}"/>
          </ac:picMkLst>
        </pc:picChg>
        <pc:picChg chg="mod">
          <ac:chgData name="Daniel Roth" userId="02261a5d-b764-49c2-b6b6-041bd43f80dd" providerId="ADAL" clId="{E7DDB088-2554-4976-92C6-F560581EDFCF}" dt="2021-11-06T18:33:39.913" v="59"/>
          <ac:picMkLst>
            <pc:docMk/>
            <pc:sldMk cId="2727254510" sldId="281"/>
            <ac:picMk id="97" creationId="{3655EBFA-572D-4507-9081-992E91DB3808}"/>
          </ac:picMkLst>
        </pc:picChg>
        <pc:picChg chg="mod">
          <ac:chgData name="Daniel Roth" userId="02261a5d-b764-49c2-b6b6-041bd43f80dd" providerId="ADAL" clId="{E7DDB088-2554-4976-92C6-F560581EDFCF}" dt="2021-11-06T18:33:39.913" v="59"/>
          <ac:picMkLst>
            <pc:docMk/>
            <pc:sldMk cId="2727254510" sldId="281"/>
            <ac:picMk id="100" creationId="{EB09BB17-E8FB-4091-BD81-5BC538AACC55}"/>
          </ac:picMkLst>
        </pc:picChg>
        <pc:picChg chg="del mod topLvl">
          <ac:chgData name="Daniel Roth" userId="02261a5d-b764-49c2-b6b6-041bd43f80dd" providerId="ADAL" clId="{E7DDB088-2554-4976-92C6-F560581EDFCF}" dt="2021-11-06T18:58:49.211" v="228" actId="478"/>
          <ac:picMkLst>
            <pc:docMk/>
            <pc:sldMk cId="2727254510" sldId="281"/>
            <ac:picMk id="106" creationId="{08503B02-8279-4C2A-AA69-E527B22355DD}"/>
          </ac:picMkLst>
        </pc:picChg>
        <pc:picChg chg="mod">
          <ac:chgData name="Daniel Roth" userId="02261a5d-b764-49c2-b6b6-041bd43f80dd" providerId="ADAL" clId="{E7DDB088-2554-4976-92C6-F560581EDFCF}" dt="2021-11-06T18:34:02.579" v="62"/>
          <ac:picMkLst>
            <pc:docMk/>
            <pc:sldMk cId="2727254510" sldId="281"/>
            <ac:picMk id="113" creationId="{79DE1088-DE80-40A7-97E1-3D9B8F0E202A}"/>
          </ac:picMkLst>
        </pc:picChg>
        <pc:picChg chg="del">
          <ac:chgData name="Daniel Roth" userId="02261a5d-b764-49c2-b6b6-041bd43f80dd" providerId="ADAL" clId="{E7DDB088-2554-4976-92C6-F560581EDFCF}" dt="2021-11-06T18:43:44.077" v="138" actId="478"/>
          <ac:picMkLst>
            <pc:docMk/>
            <pc:sldMk cId="2727254510" sldId="281"/>
            <ac:picMk id="114" creationId="{5B45A762-2FA6-4287-8359-98B9F23D6340}"/>
          </ac:picMkLst>
        </pc:picChg>
        <pc:picChg chg="del">
          <ac:chgData name="Daniel Roth" userId="02261a5d-b764-49c2-b6b6-041bd43f80dd" providerId="ADAL" clId="{E7DDB088-2554-4976-92C6-F560581EDFCF}" dt="2021-11-06T18:43:53.713" v="139" actId="478"/>
          <ac:picMkLst>
            <pc:docMk/>
            <pc:sldMk cId="2727254510" sldId="281"/>
            <ac:picMk id="116" creationId="{C679E4DD-3A74-4EFF-8ADD-375ABD40DB7B}"/>
          </ac:picMkLst>
        </pc:picChg>
        <pc:picChg chg="mod">
          <ac:chgData name="Daniel Roth" userId="02261a5d-b764-49c2-b6b6-041bd43f80dd" providerId="ADAL" clId="{E7DDB088-2554-4976-92C6-F560581EDFCF}" dt="2021-11-06T18:34:02.579" v="62"/>
          <ac:picMkLst>
            <pc:docMk/>
            <pc:sldMk cId="2727254510" sldId="281"/>
            <ac:picMk id="117" creationId="{FF455195-E53C-4442-A991-613CA1FD059C}"/>
          </ac:picMkLst>
        </pc:picChg>
        <pc:picChg chg="del topLvl">
          <ac:chgData name="Daniel Roth" userId="02261a5d-b764-49c2-b6b6-041bd43f80dd" providerId="ADAL" clId="{E7DDB088-2554-4976-92C6-F560581EDFCF}" dt="2021-11-06T18:56:21.778" v="224" actId="478"/>
          <ac:picMkLst>
            <pc:docMk/>
            <pc:sldMk cId="2727254510" sldId="281"/>
            <ac:picMk id="118" creationId="{612CE58C-EA35-4CF1-A43B-DB8CA0C8C157}"/>
          </ac:picMkLst>
        </pc:picChg>
        <pc:picChg chg="del">
          <ac:chgData name="Daniel Roth" userId="02261a5d-b764-49c2-b6b6-041bd43f80dd" providerId="ADAL" clId="{E7DDB088-2554-4976-92C6-F560581EDFCF}" dt="2021-11-06T18:43:44.077" v="138" actId="478"/>
          <ac:picMkLst>
            <pc:docMk/>
            <pc:sldMk cId="2727254510" sldId="281"/>
            <ac:picMk id="119" creationId="{0B068214-9432-40E4-92F3-6074A0FF4016}"/>
          </ac:picMkLst>
        </pc:picChg>
        <pc:picChg chg="del">
          <ac:chgData name="Daniel Roth" userId="02261a5d-b764-49c2-b6b6-041bd43f80dd" providerId="ADAL" clId="{E7DDB088-2554-4976-92C6-F560581EDFCF}" dt="2021-11-06T18:43:53.713" v="139" actId="478"/>
          <ac:picMkLst>
            <pc:docMk/>
            <pc:sldMk cId="2727254510" sldId="281"/>
            <ac:picMk id="120" creationId="{3999C94B-D643-41B7-B299-27117977CB02}"/>
          </ac:picMkLst>
        </pc:picChg>
        <pc:picChg chg="del topLvl">
          <ac:chgData name="Daniel Roth" userId="02261a5d-b764-49c2-b6b6-041bd43f80dd" providerId="ADAL" clId="{E7DDB088-2554-4976-92C6-F560581EDFCF}" dt="2021-11-06T18:43:53.713" v="139" actId="478"/>
          <ac:picMkLst>
            <pc:docMk/>
            <pc:sldMk cId="2727254510" sldId="281"/>
            <ac:picMk id="121" creationId="{4BC90AF8-3E61-4463-9D5D-FDE38D808E20}"/>
          </ac:picMkLst>
        </pc:picChg>
        <pc:picChg chg="del">
          <ac:chgData name="Daniel Roth" userId="02261a5d-b764-49c2-b6b6-041bd43f80dd" providerId="ADAL" clId="{E7DDB088-2554-4976-92C6-F560581EDFCF}" dt="2021-11-06T18:43:53.713" v="139" actId="478"/>
          <ac:picMkLst>
            <pc:docMk/>
            <pc:sldMk cId="2727254510" sldId="281"/>
            <ac:picMk id="122" creationId="{F5152A83-815E-4048-98C0-920BBB0DF927}"/>
          </ac:picMkLst>
        </pc:picChg>
        <pc:picChg chg="del">
          <ac:chgData name="Daniel Roth" userId="02261a5d-b764-49c2-b6b6-041bd43f80dd" providerId="ADAL" clId="{E7DDB088-2554-4976-92C6-F560581EDFCF}" dt="2021-11-06T18:43:53.713" v="139" actId="478"/>
          <ac:picMkLst>
            <pc:docMk/>
            <pc:sldMk cId="2727254510" sldId="281"/>
            <ac:picMk id="124" creationId="{BEDB9821-8549-4A26-95E3-148FD36900CA}"/>
          </ac:picMkLst>
        </pc:picChg>
        <pc:picChg chg="mod">
          <ac:chgData name="Daniel Roth" userId="02261a5d-b764-49c2-b6b6-041bd43f80dd" providerId="ADAL" clId="{E7DDB088-2554-4976-92C6-F560581EDFCF}" dt="2021-11-06T18:34:02.579" v="62"/>
          <ac:picMkLst>
            <pc:docMk/>
            <pc:sldMk cId="2727254510" sldId="281"/>
            <ac:picMk id="125" creationId="{99EEF4D1-38BE-4151-9A7C-AD4C532D9369}"/>
          </ac:picMkLst>
        </pc:picChg>
        <pc:picChg chg="del">
          <ac:chgData name="Daniel Roth" userId="02261a5d-b764-49c2-b6b6-041bd43f80dd" providerId="ADAL" clId="{E7DDB088-2554-4976-92C6-F560581EDFCF}" dt="2021-11-06T18:43:53.713" v="139" actId="478"/>
          <ac:picMkLst>
            <pc:docMk/>
            <pc:sldMk cId="2727254510" sldId="281"/>
            <ac:picMk id="126" creationId="{4D9945D6-541A-4CEA-B23B-7585DC1098CD}"/>
          </ac:picMkLst>
        </pc:picChg>
        <pc:picChg chg="del">
          <ac:chgData name="Daniel Roth" userId="02261a5d-b764-49c2-b6b6-041bd43f80dd" providerId="ADAL" clId="{E7DDB088-2554-4976-92C6-F560581EDFCF}" dt="2021-11-06T18:43:58.231" v="140" actId="478"/>
          <ac:picMkLst>
            <pc:docMk/>
            <pc:sldMk cId="2727254510" sldId="281"/>
            <ac:picMk id="127" creationId="{AD9CBAE5-BC8D-462C-BA24-1F37F7B37DD3}"/>
          </ac:picMkLst>
        </pc:picChg>
        <pc:picChg chg="del mod topLvl">
          <ac:chgData name="Daniel Roth" userId="02261a5d-b764-49c2-b6b6-041bd43f80dd" providerId="ADAL" clId="{E7DDB088-2554-4976-92C6-F560581EDFCF}" dt="2021-11-06T18:58:53.565" v="229" actId="478"/>
          <ac:picMkLst>
            <pc:docMk/>
            <pc:sldMk cId="2727254510" sldId="281"/>
            <ac:picMk id="130" creationId="{569279BB-DF1A-408E-9389-2DFDB9C18B25}"/>
          </ac:picMkLst>
        </pc:picChg>
        <pc:picChg chg="mod">
          <ac:chgData name="Daniel Roth" userId="02261a5d-b764-49c2-b6b6-041bd43f80dd" providerId="ADAL" clId="{E7DDB088-2554-4976-92C6-F560581EDFCF}" dt="2021-11-06T18:45:16.717" v="147"/>
          <ac:picMkLst>
            <pc:docMk/>
            <pc:sldMk cId="2727254510" sldId="281"/>
            <ac:picMk id="162" creationId="{3F15FE1E-12C5-4A9E-9C76-7CBBB6F1776F}"/>
          </ac:picMkLst>
        </pc:picChg>
        <pc:picChg chg="mod">
          <ac:chgData name="Daniel Roth" userId="02261a5d-b764-49c2-b6b6-041bd43f80dd" providerId="ADAL" clId="{E7DDB088-2554-4976-92C6-F560581EDFCF}" dt="2021-11-06T18:45:16.927" v="148"/>
          <ac:picMkLst>
            <pc:docMk/>
            <pc:sldMk cId="2727254510" sldId="281"/>
            <ac:picMk id="165" creationId="{98D07FB3-DD48-401F-BA3A-DBE654CC172D}"/>
          </ac:picMkLst>
        </pc:picChg>
      </pc:sldChg>
      <pc:sldChg chg="add del">
        <pc:chgData name="Daniel Roth" userId="02261a5d-b764-49c2-b6b6-041bd43f80dd" providerId="ADAL" clId="{E7DDB088-2554-4976-92C6-F560581EDFCF}" dt="2021-11-06T20:02:46.474" v="483"/>
        <pc:sldMkLst>
          <pc:docMk/>
          <pc:sldMk cId="333888718" sldId="2058"/>
        </pc:sldMkLst>
      </pc:sldChg>
      <pc:sldChg chg="add del setBg">
        <pc:chgData name="Daniel Roth" userId="02261a5d-b764-49c2-b6b6-041bd43f80dd" providerId="ADAL" clId="{E7DDB088-2554-4976-92C6-F560581EDFCF}" dt="2021-11-06T20:02:46.474" v="483"/>
        <pc:sldMkLst>
          <pc:docMk/>
          <pc:sldMk cId="2653657776" sldId="2076136953"/>
        </pc:sldMkLst>
      </pc:sldChg>
      <pc:sldChg chg="modSp add del mod chgLayout">
        <pc:chgData name="Daniel Roth" userId="02261a5d-b764-49c2-b6b6-041bd43f80dd" providerId="ADAL" clId="{E7DDB088-2554-4976-92C6-F560581EDFCF}" dt="2021-11-08T16:45:31.821" v="697" actId="6549"/>
        <pc:sldMkLst>
          <pc:docMk/>
          <pc:sldMk cId="188587195" sldId="2145706095"/>
        </pc:sldMkLst>
        <pc:spChg chg="mod ord">
          <ac:chgData name="Daniel Roth" userId="02261a5d-b764-49c2-b6b6-041bd43f80dd" providerId="ADAL" clId="{E7DDB088-2554-4976-92C6-F560581EDFCF}" dt="2021-11-06T20:03:55.971" v="506" actId="14100"/>
          <ac:spMkLst>
            <pc:docMk/>
            <pc:sldMk cId="188587195" sldId="2145706095"/>
            <ac:spMk id="2" creationId="{FEDE96B8-1734-4834-9DEC-A3512D014C8D}"/>
          </ac:spMkLst>
        </pc:spChg>
        <pc:spChg chg="mod ord">
          <ac:chgData name="Daniel Roth" userId="02261a5d-b764-49c2-b6b6-041bd43f80dd" providerId="ADAL" clId="{E7DDB088-2554-4976-92C6-F560581EDFCF}" dt="2021-11-08T16:45:31.821" v="697" actId="6549"/>
          <ac:spMkLst>
            <pc:docMk/>
            <pc:sldMk cId="188587195" sldId="2145706095"/>
            <ac:spMk id="3" creationId="{D1170E57-7FF7-450A-A15A-D2941E99EF2B}"/>
          </ac:spMkLst>
        </pc:spChg>
      </pc:sldChg>
      <pc:sldChg chg="add del">
        <pc:chgData name="Daniel Roth" userId="02261a5d-b764-49c2-b6b6-041bd43f80dd" providerId="ADAL" clId="{E7DDB088-2554-4976-92C6-F560581EDFCF}" dt="2021-11-06T20:04:10.559" v="508" actId="47"/>
        <pc:sldMkLst>
          <pc:docMk/>
          <pc:sldMk cId="523034980" sldId="2145706096"/>
        </pc:sldMkLst>
      </pc:sldChg>
      <pc:sldChg chg="modSp add del mod">
        <pc:chgData name="Daniel Roth" userId="02261a5d-b764-49c2-b6b6-041bd43f80dd" providerId="ADAL" clId="{E7DDB088-2554-4976-92C6-F560581EDFCF}" dt="2021-11-06T20:04:36.501" v="510" actId="47"/>
        <pc:sldMkLst>
          <pc:docMk/>
          <pc:sldMk cId="1353475120" sldId="2145706097"/>
        </pc:sldMkLst>
        <pc:spChg chg="mod">
          <ac:chgData name="Daniel Roth" userId="02261a5d-b764-49c2-b6b6-041bd43f80dd" providerId="ADAL" clId="{E7DDB088-2554-4976-92C6-F560581EDFCF}" dt="2021-11-06T19:59:26.849" v="477" actId="20577"/>
          <ac:spMkLst>
            <pc:docMk/>
            <pc:sldMk cId="1353475120" sldId="2145706097"/>
            <ac:spMk id="2" creationId="{FEDE96B8-1734-4834-9DEC-A3512D014C8D}"/>
          </ac:spMkLst>
        </pc:spChg>
        <pc:spChg chg="mod">
          <ac:chgData name="Daniel Roth" userId="02261a5d-b764-49c2-b6b6-041bd43f80dd" providerId="ADAL" clId="{E7DDB088-2554-4976-92C6-F560581EDFCF}" dt="2021-11-06T20:04:19.701" v="509" actId="6549"/>
          <ac:spMkLst>
            <pc:docMk/>
            <pc:sldMk cId="1353475120" sldId="2145706097"/>
            <ac:spMk id="3" creationId="{D1170E57-7FF7-450A-A15A-D2941E99EF2B}"/>
          </ac:spMkLst>
        </pc:spChg>
      </pc:sldChg>
      <pc:sldChg chg="add del">
        <pc:chgData name="Daniel Roth" userId="02261a5d-b764-49c2-b6b6-041bd43f80dd" providerId="ADAL" clId="{E7DDB088-2554-4976-92C6-F560581EDFCF}" dt="2021-11-06T19:59:08.916" v="454"/>
        <pc:sldMkLst>
          <pc:docMk/>
          <pc:sldMk cId="2624638267" sldId="2145706097"/>
        </pc:sldMkLst>
      </pc:sldChg>
      <pc:sldChg chg="add del ord">
        <pc:chgData name="Daniel Roth" userId="02261a5d-b764-49c2-b6b6-041bd43f80dd" providerId="ADAL" clId="{E7DDB088-2554-4976-92C6-F560581EDFCF}" dt="2021-11-06T20:04:58.565" v="512"/>
        <pc:sldMkLst>
          <pc:docMk/>
          <pc:sldMk cId="241025116" sldId="2147469497"/>
        </pc:sldMkLst>
      </pc:sldChg>
      <pc:sldChg chg="add del">
        <pc:chgData name="Daniel Roth" userId="02261a5d-b764-49c2-b6b6-041bd43f80dd" providerId="ADAL" clId="{E7DDB088-2554-4976-92C6-F560581EDFCF}" dt="2021-11-06T20:02:46.455" v="482"/>
        <pc:sldMkLst>
          <pc:docMk/>
          <pc:sldMk cId="737401565" sldId="2147469498"/>
        </pc:sldMkLst>
      </pc:sldChg>
      <pc:sldChg chg="add del">
        <pc:chgData name="Daniel Roth" userId="02261a5d-b764-49c2-b6b6-041bd43f80dd" providerId="ADAL" clId="{E7DDB088-2554-4976-92C6-F560581EDFCF}" dt="2021-11-06T20:03:20.398" v="484" actId="47"/>
        <pc:sldMkLst>
          <pc:docMk/>
          <pc:sldMk cId="1758303672" sldId="2147469498"/>
        </pc:sldMkLst>
      </pc:sldChg>
      <pc:sldChg chg="modSp add mod">
        <pc:chgData name="Daniel Roth" userId="02261a5d-b764-49c2-b6b6-041bd43f80dd" providerId="ADAL" clId="{E7DDB088-2554-4976-92C6-F560581EDFCF}" dt="2021-11-06T20:18:31.353" v="666" actId="5793"/>
        <pc:sldMkLst>
          <pc:docMk/>
          <pc:sldMk cId="2719717720" sldId="2147469498"/>
        </pc:sldMkLst>
        <pc:spChg chg="mod">
          <ac:chgData name="Daniel Roth" userId="02261a5d-b764-49c2-b6b6-041bd43f80dd" providerId="ADAL" clId="{E7DDB088-2554-4976-92C6-F560581EDFCF}" dt="2021-11-06T20:16:18.207" v="536" actId="20577"/>
          <ac:spMkLst>
            <pc:docMk/>
            <pc:sldMk cId="2719717720" sldId="2147469498"/>
            <ac:spMk id="2" creationId="{FEDE96B8-1734-4834-9DEC-A3512D014C8D}"/>
          </ac:spMkLst>
        </pc:spChg>
        <pc:spChg chg="mod">
          <ac:chgData name="Daniel Roth" userId="02261a5d-b764-49c2-b6b6-041bd43f80dd" providerId="ADAL" clId="{E7DDB088-2554-4976-92C6-F560581EDFCF}" dt="2021-11-06T20:18:31.353" v="666" actId="5793"/>
          <ac:spMkLst>
            <pc:docMk/>
            <pc:sldMk cId="2719717720" sldId="2147469498"/>
            <ac:spMk id="3" creationId="{D1170E57-7FF7-450A-A15A-D2941E99EF2B}"/>
          </ac:spMkLst>
        </pc:spChg>
      </pc:sldChg>
      <pc:sldChg chg="add del">
        <pc:chgData name="Daniel Roth" userId="02261a5d-b764-49c2-b6b6-041bd43f80dd" providerId="ADAL" clId="{E7DDB088-2554-4976-92C6-F560581EDFCF}" dt="2021-11-06T20:16:35.003" v="538"/>
        <pc:sldMkLst>
          <pc:docMk/>
          <pc:sldMk cId="2316051567" sldId="2147469499"/>
        </pc:sldMkLst>
      </pc:sldChg>
      <pc:sldChg chg="add">
        <pc:chgData name="Daniel Roth" userId="02261a5d-b764-49c2-b6b6-041bd43f80dd" providerId="ADAL" clId="{E7DDB088-2554-4976-92C6-F560581EDFCF}" dt="2021-11-07T00:24:34.517" v="696"/>
        <pc:sldMkLst>
          <pc:docMk/>
          <pc:sldMk cId="4056827323" sldId="2147469499"/>
        </pc:sldMkLst>
      </pc:sldChg>
    </pc:docChg>
  </pc:docChgLst>
  <pc:docChgLst>
    <pc:chgData name="Daniel Roth" userId="02261a5d-b764-49c2-b6b6-041bd43f80dd" providerId="ADAL" clId="{F5846E36-99C4-4758-928D-F6627DBE6A6E}"/>
    <pc:docChg chg="undo custSel delSld modSld">
      <pc:chgData name="Daniel Roth" userId="02261a5d-b764-49c2-b6b6-041bd43f80dd" providerId="ADAL" clId="{F5846E36-99C4-4758-928D-F6627DBE6A6E}" dt="2021-10-21T03:36:16.224" v="137" actId="729"/>
      <pc:docMkLst>
        <pc:docMk/>
      </pc:docMkLst>
      <pc:sldChg chg="modSp mod">
        <pc:chgData name="Daniel Roth" userId="02261a5d-b764-49c2-b6b6-041bd43f80dd" providerId="ADAL" clId="{F5846E36-99C4-4758-928D-F6627DBE6A6E}" dt="2021-10-21T03:30:39.791" v="135" actId="20577"/>
        <pc:sldMkLst>
          <pc:docMk/>
          <pc:sldMk cId="3852120625" sldId="257"/>
        </pc:sldMkLst>
        <pc:spChg chg="mod">
          <ac:chgData name="Daniel Roth" userId="02261a5d-b764-49c2-b6b6-041bd43f80dd" providerId="ADAL" clId="{F5846E36-99C4-4758-928D-F6627DBE6A6E}" dt="2021-10-21T03:30:27.043" v="99" actId="404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Daniel Roth" userId="02261a5d-b764-49c2-b6b6-041bd43f80dd" providerId="ADAL" clId="{F5846E36-99C4-4758-928D-F6627DBE6A6E}" dt="2021-10-21T03:30:39.791" v="135" actId="20577"/>
          <ac:spMkLst>
            <pc:docMk/>
            <pc:sldMk cId="3852120625" sldId="257"/>
            <ac:spMk id="3" creationId="{0783A175-10B8-0B47-A3ED-FDEB68569CA0}"/>
          </ac:spMkLst>
        </pc:spChg>
      </pc:sldChg>
      <pc:sldChg chg="del">
        <pc:chgData name="Daniel Roth" userId="02261a5d-b764-49c2-b6b6-041bd43f80dd" providerId="ADAL" clId="{F5846E36-99C4-4758-928D-F6627DBE6A6E}" dt="2021-10-21T03:36:03.582" v="136" actId="47"/>
        <pc:sldMkLst>
          <pc:docMk/>
          <pc:sldMk cId="3351983227" sldId="258"/>
        </pc:sldMkLst>
      </pc:sldChg>
      <pc:sldChg chg="del">
        <pc:chgData name="Daniel Roth" userId="02261a5d-b764-49c2-b6b6-041bd43f80dd" providerId="ADAL" clId="{F5846E36-99C4-4758-928D-F6627DBE6A6E}" dt="2021-10-21T03:36:03.582" v="136" actId="47"/>
        <pc:sldMkLst>
          <pc:docMk/>
          <pc:sldMk cId="1561872712" sldId="259"/>
        </pc:sldMkLst>
      </pc:sldChg>
      <pc:sldChg chg="del">
        <pc:chgData name="Daniel Roth" userId="02261a5d-b764-49c2-b6b6-041bd43f80dd" providerId="ADAL" clId="{F5846E36-99C4-4758-928D-F6627DBE6A6E}" dt="2021-10-21T03:36:03.582" v="136" actId="47"/>
        <pc:sldMkLst>
          <pc:docMk/>
          <pc:sldMk cId="1108877457" sldId="260"/>
        </pc:sldMkLst>
      </pc:sldChg>
      <pc:sldChg chg="del">
        <pc:chgData name="Daniel Roth" userId="02261a5d-b764-49c2-b6b6-041bd43f80dd" providerId="ADAL" clId="{F5846E36-99C4-4758-928D-F6627DBE6A6E}" dt="2021-10-21T03:36:03.582" v="136" actId="47"/>
        <pc:sldMkLst>
          <pc:docMk/>
          <pc:sldMk cId="2668488753" sldId="261"/>
        </pc:sldMkLst>
      </pc:sldChg>
      <pc:sldChg chg="del">
        <pc:chgData name="Daniel Roth" userId="02261a5d-b764-49c2-b6b6-041bd43f80dd" providerId="ADAL" clId="{F5846E36-99C4-4758-928D-F6627DBE6A6E}" dt="2021-10-21T03:36:03.582" v="136" actId="47"/>
        <pc:sldMkLst>
          <pc:docMk/>
          <pc:sldMk cId="4113657981" sldId="262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1281430713" sldId="264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2700942184" sldId="265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714984656" sldId="266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2762594509" sldId="267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1716267179" sldId="268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767973781" sldId="269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1795166905" sldId="270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1552505949" sldId="271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3387637562" sldId="272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2402201920" sldId="273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2191142605" sldId="275"/>
        </pc:sldMkLst>
      </pc:sldChg>
      <pc:sldChg chg="mod modShow">
        <pc:chgData name="Daniel Roth" userId="02261a5d-b764-49c2-b6b6-041bd43f80dd" providerId="ADAL" clId="{F5846E36-99C4-4758-928D-F6627DBE6A6E}" dt="2021-10-21T03:36:16.224" v="137" actId="729"/>
        <pc:sldMkLst>
          <pc:docMk/>
          <pc:sldMk cId="650461553" sldId="27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56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.NET has a rich ecosystem of partners building additional tools and controls to help you build beautiful, full-featured, applications faster.</a:t>
            </a:r>
          </a:p>
          <a:p>
            <a:endParaRPr lang="en-US"/>
          </a:p>
          <a:p>
            <a:r>
              <a:rPr lang="en-US"/>
              <a:t>We have many partners releasing support for Blazor, </a:t>
            </a:r>
            <a:r>
              <a:rPr lang="en-US" err="1"/>
              <a:t>Winforms</a:t>
            </a:r>
            <a:r>
              <a:rPr lang="en-US"/>
              <a:t>, and WPF on .NET Core in their tools and controls today as well. </a:t>
            </a:r>
            <a:r>
              <a:rPr lang="en-US" err="1"/>
              <a:t>SyncFusion</a:t>
            </a:r>
            <a:r>
              <a:rPr lang="en-US"/>
              <a:t>, </a:t>
            </a:r>
            <a:r>
              <a:rPr lang="en-US" err="1"/>
              <a:t>Radzen</a:t>
            </a:r>
            <a:r>
              <a:rPr lang="en-US"/>
              <a:t>, Progress Telerik, </a:t>
            </a:r>
            <a:r>
              <a:rPr lang="en-US" err="1"/>
              <a:t>GrapeCity</a:t>
            </a:r>
            <a:r>
              <a:rPr lang="en-US"/>
              <a:t>, Infragistics and DevExpress all have great controls for multiple app models for .NET Core.</a:t>
            </a:r>
          </a:p>
          <a:p>
            <a:endParaRPr lang="en-US"/>
          </a:p>
          <a:p>
            <a:r>
              <a:rPr lang="en-US"/>
              <a:t>THANK YOU!!</a:t>
            </a:r>
          </a:p>
          <a:p>
            <a:endParaRPr lang="en-US"/>
          </a:p>
          <a:p>
            <a:r>
              <a:rPr lang="en-US"/>
              <a:t>&lt;CLICK&gt;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062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868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I’m also happy to announce that the Blazor Fluent UI components have released with over 40 new controls. Fully accessible and styles matching the latest Window 11 fluent visuals. </a:t>
            </a:r>
          </a:p>
          <a:p>
            <a:endParaRPr lang="en-US"/>
          </a:p>
          <a:p>
            <a:r>
              <a:rPr lang="en-US"/>
              <a:t>Check them out and use them in your Blazor apps.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514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543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9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734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200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611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921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70437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50204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490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282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598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93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51316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nouncement-no-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48479"/>
            <a:ext cx="12192000" cy="710647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0"/>
            <a:ext cx="10515600" cy="3261170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872478"/>
            <a:ext cx="10515600" cy="579149"/>
          </a:xfrm>
        </p:spPr>
        <p:txBody>
          <a:bodyPr>
            <a:normAutofit/>
          </a:bodyPr>
          <a:lstStyle>
            <a:lvl1pPr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43691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c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63314"/>
            <a:ext cx="12192000" cy="710647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CTA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0"/>
            <a:ext cx="5100917" cy="3261170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53371A-F22C-45AF-9D47-E1F0A4B4699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52884" y="2476900"/>
            <a:ext cx="5100918" cy="3261170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CTA 1</a:t>
            </a:r>
          </a:p>
          <a:p>
            <a:pPr lvl="0"/>
            <a:r>
              <a:rPr lang="en-US"/>
              <a:t>CTA 2</a:t>
            </a:r>
          </a:p>
          <a:p>
            <a:pPr lvl="0"/>
            <a:r>
              <a:rPr lang="en-US"/>
              <a:t>CTA 3</a:t>
            </a:r>
          </a:p>
        </p:txBody>
      </p:sp>
    </p:spTree>
    <p:extLst>
      <p:ext uri="{BB962C8B-B14F-4D97-AF65-F5344CB8AC3E}">
        <p14:creationId xmlns:p14="http://schemas.microsoft.com/office/powerpoint/2010/main" val="300577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37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lazor-fluent-ui" TargetMode="External"/><Relationship Id="rId2" Type="http://schemas.openxmlformats.org/officeDocument/2006/relationships/hyperlink" Target="https://devblogs.microsoft.com/dotnet/build-client-web-assets-for-your-razor-class-librar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60.svg"/><Relationship Id="rId7" Type="http://schemas.openxmlformats.org/officeDocument/2006/relationships/image" Target="../media/image4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66.svg"/><Relationship Id="rId5" Type="http://schemas.openxmlformats.org/officeDocument/2006/relationships/image" Target="../media/image62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4.sv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3.png"/><Relationship Id="rId17" Type="http://schemas.openxmlformats.org/officeDocument/2006/relationships/image" Target="../media/image86.svg"/><Relationship Id="rId2" Type="http://schemas.openxmlformats.org/officeDocument/2006/relationships/image" Target="../media/image73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5" Type="http://schemas.openxmlformats.org/officeDocument/2006/relationships/image" Target="../media/image84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sv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17" Type="http://schemas.openxmlformats.org/officeDocument/2006/relationships/image" Target="../media/image102.sv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90.svg"/><Relationship Id="rId15" Type="http://schemas.openxmlformats.org/officeDocument/2006/relationships/image" Target="../media/image100.sv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Relationship Id="rId1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1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96B8-1734-4834-9DEC-A3512D01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5635" cy="1325563"/>
          </a:xfrm>
        </p:spPr>
        <p:txBody>
          <a:bodyPr>
            <a:normAutofit/>
          </a:bodyPr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70E57-7FF7-450A-A15A-D2941E99E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8260" cy="4351338"/>
          </a:xfrm>
        </p:spPr>
        <p:txBody>
          <a:bodyPr numCol="1">
            <a:normAutofit/>
          </a:bodyPr>
          <a:lstStyle/>
          <a:p>
            <a:r>
              <a:rPr lang="en-US">
                <a:hlinkClick r:id="rId2"/>
              </a:rPr>
              <a:t>Build client web assets for your Razor Class Library</a:t>
            </a:r>
            <a:r>
              <a:rPr lang="en-US"/>
              <a:t> (.NET blog)</a:t>
            </a:r>
          </a:p>
          <a:p>
            <a:r>
              <a:rPr lang="en-US"/>
              <a:t>Blazor Fluent UI components: </a:t>
            </a:r>
            <a:r>
              <a:rPr lang="en-US">
                <a:hlinkClick r:id="rId3"/>
              </a:rPr>
              <a:t>https://aka.ms/blazor-fluent-ui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1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Next-generation Blazor components with .NET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Daniel Roth &amp; Javier Calvarro Nelson</a:t>
            </a:r>
          </a:p>
          <a:p>
            <a:r>
              <a:rPr lang="en-US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45D6EB8-7F58-4BA8-870E-259F97F92176}"/>
              </a:ext>
            </a:extLst>
          </p:cNvPr>
          <p:cNvGrpSpPr/>
          <p:nvPr/>
        </p:nvGrpSpPr>
        <p:grpSpPr>
          <a:xfrm>
            <a:off x="951073" y="2372909"/>
            <a:ext cx="3259695" cy="3750099"/>
            <a:chOff x="3929201" y="1351388"/>
            <a:chExt cx="4694781" cy="5401086"/>
          </a:xfrm>
        </p:grpSpPr>
        <p:pic>
          <p:nvPicPr>
            <p:cNvPr id="72" name="Graphic 71" descr="Server">
              <a:extLst>
                <a:ext uri="{FF2B5EF4-FFF2-40B4-BE49-F238E27FC236}">
                  <a16:creationId xmlns:a16="http://schemas.microsoft.com/office/drawing/2014/main" id="{327960A4-B7E9-4FED-91D6-D4A4281FA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26668" y="1351388"/>
              <a:ext cx="3738664" cy="3738664"/>
            </a:xfrm>
            <a:prstGeom prst="rect">
              <a:avLst/>
            </a:prstGeom>
          </p:spPr>
        </p:pic>
        <p:pic>
          <p:nvPicPr>
            <p:cNvPr id="7" name="Graphic 6" descr="Cloud">
              <a:extLst>
                <a:ext uri="{FF2B5EF4-FFF2-40B4-BE49-F238E27FC236}">
                  <a16:creationId xmlns:a16="http://schemas.microsoft.com/office/drawing/2014/main" id="{568E931E-F9DC-436E-BA88-89EE60312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3929201" y="2057693"/>
              <a:ext cx="4694781" cy="4694781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D882805-D24D-45CC-AF83-0B267360905E}"/>
              </a:ext>
            </a:extLst>
          </p:cNvPr>
          <p:cNvGrpSpPr/>
          <p:nvPr/>
        </p:nvGrpSpPr>
        <p:grpSpPr>
          <a:xfrm>
            <a:off x="5108299" y="3465836"/>
            <a:ext cx="1975402" cy="1796124"/>
            <a:chOff x="6763966" y="1195735"/>
            <a:chExt cx="4748599" cy="3878428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F73A403-B6F1-4138-96A1-488580378B94}"/>
                </a:ext>
              </a:extLst>
            </p:cNvPr>
            <p:cNvSpPr/>
            <p:nvPr/>
          </p:nvSpPr>
          <p:spPr>
            <a:xfrm>
              <a:off x="6763966" y="1195735"/>
              <a:ext cx="4748598" cy="3878428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41894C6-B2A6-4C14-B2C7-DA80675C6C48}"/>
                </a:ext>
              </a:extLst>
            </p:cNvPr>
            <p:cNvSpPr/>
            <p:nvPr/>
          </p:nvSpPr>
          <p:spPr>
            <a:xfrm>
              <a:off x="6763967" y="1195735"/>
              <a:ext cx="4748598" cy="100450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B6D6492-F277-4959-9486-5FCF0DE4A3CA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DE08FD8-09CD-4B1D-877A-A22224DE4BF6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95AE5C3-3659-44FF-BA5C-2AD90D30CC23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6076E65-CF92-4CB4-89FE-F6115DE0CE15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580D19F2-4FB6-488C-A015-FC6513085983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rgbClr val="000000">
                <a:lumMod val="75000"/>
                <a:lumOff val="2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CCF6EB-2072-44EA-B789-25AC1007654C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45AA89-F0DC-4F7B-A7D7-57F1F8551EC2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BD4683B-76CA-41E8-A79B-439E18DE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ADD9E7-13C3-44EE-A328-54A80565C962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673A819-EA79-441C-AEB2-7BC5DBEDA240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FDD6424-E7F3-4350-B738-3451E6CFCB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FA39E65-FCA9-420F-AA29-4169A92DFF3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</a:ln>
            <a:effectLst/>
          </p:spPr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6BB4F9A-0D13-456F-AE6D-8732A00A759B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E547509-E2BF-4C7D-9422-CA01D2123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AF65FCB-18DD-4988-BBE7-4D1581C31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0FE67D0-1922-4F8F-B5CC-BF3466793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498E03F-292C-4A7B-A280-826385021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2A5738-76E0-4932-B1A1-A997E2E2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Reusable Blazor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562B22-A0E0-4FE8-B2C7-3456A978000D}"/>
              </a:ext>
            </a:extLst>
          </p:cNvPr>
          <p:cNvSpPr txBox="1"/>
          <p:nvPr/>
        </p:nvSpPr>
        <p:spPr>
          <a:xfrm>
            <a:off x="1957504" y="5711789"/>
            <a:ext cx="1260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A464C-B3E1-4079-A4A3-B28B463F43BD}"/>
              </a:ext>
            </a:extLst>
          </p:cNvPr>
          <p:cNvSpPr txBox="1"/>
          <p:nvPr/>
        </p:nvSpPr>
        <p:spPr>
          <a:xfrm>
            <a:off x="4692420" y="5711790"/>
            <a:ext cx="2887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C1444-715B-4871-B9CC-F89F044580FE}"/>
              </a:ext>
            </a:extLst>
          </p:cNvPr>
          <p:cNvSpPr txBox="1"/>
          <p:nvPr/>
        </p:nvSpPr>
        <p:spPr>
          <a:xfrm>
            <a:off x="8234872" y="5725011"/>
            <a:ext cx="2887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Hybrid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DEBD06E-0CC8-47B9-B835-CD15EE85FA5C}"/>
              </a:ext>
            </a:extLst>
          </p:cNvPr>
          <p:cNvSpPr/>
          <p:nvPr/>
        </p:nvSpPr>
        <p:spPr>
          <a:xfrm>
            <a:off x="8479839" y="3885779"/>
            <a:ext cx="2328047" cy="1414696"/>
          </a:xfrm>
          <a:prstGeom prst="roundRect">
            <a:avLst>
              <a:gd name="adj" fmla="val 3401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E0A75B-DDC4-4E95-9D1A-22AF033AD1AA}"/>
              </a:ext>
            </a:extLst>
          </p:cNvPr>
          <p:cNvSpPr/>
          <p:nvPr/>
        </p:nvSpPr>
        <p:spPr>
          <a:xfrm>
            <a:off x="8546328" y="3981476"/>
            <a:ext cx="2189683" cy="1248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BA034-4659-4353-B690-15CBBE13634A}"/>
              </a:ext>
            </a:extLst>
          </p:cNvPr>
          <p:cNvCxnSpPr/>
          <p:nvPr/>
        </p:nvCxnSpPr>
        <p:spPr>
          <a:xfrm>
            <a:off x="9362655" y="5293650"/>
            <a:ext cx="0" cy="220980"/>
          </a:xfrm>
          <a:prstGeom prst="line">
            <a:avLst/>
          </a:prstGeom>
          <a:ln w="508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BA12E8-6645-440A-8104-4AF22890FF89}"/>
              </a:ext>
            </a:extLst>
          </p:cNvPr>
          <p:cNvCxnSpPr>
            <a:cxnSpLocks/>
          </p:cNvCxnSpPr>
          <p:nvPr/>
        </p:nvCxnSpPr>
        <p:spPr>
          <a:xfrm>
            <a:off x="9957015" y="5293650"/>
            <a:ext cx="0" cy="220980"/>
          </a:xfrm>
          <a:prstGeom prst="line">
            <a:avLst/>
          </a:prstGeom>
          <a:ln w="508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232079-0549-4622-8FAC-58FDF2D0EAFF}"/>
              </a:ext>
            </a:extLst>
          </p:cNvPr>
          <p:cNvCxnSpPr>
            <a:cxnSpLocks/>
          </p:cNvCxnSpPr>
          <p:nvPr/>
        </p:nvCxnSpPr>
        <p:spPr>
          <a:xfrm>
            <a:off x="9074129" y="5514630"/>
            <a:ext cx="1173480" cy="0"/>
          </a:xfrm>
          <a:prstGeom prst="line">
            <a:avLst/>
          </a:prstGeom>
          <a:ln w="508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D9917F3-36B2-4021-AB00-052E9A5E8CC4}"/>
              </a:ext>
            </a:extLst>
          </p:cNvPr>
          <p:cNvGrpSpPr/>
          <p:nvPr/>
        </p:nvGrpSpPr>
        <p:grpSpPr>
          <a:xfrm>
            <a:off x="10405353" y="4529823"/>
            <a:ext cx="608389" cy="1112064"/>
            <a:chOff x="6554553" y="1950991"/>
            <a:chExt cx="2433917" cy="4448922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39FD5A82-9CFF-4009-9F86-FBD4F9E29F26}"/>
                </a:ext>
              </a:extLst>
            </p:cNvPr>
            <p:cNvSpPr/>
            <p:nvPr/>
          </p:nvSpPr>
          <p:spPr>
            <a:xfrm>
              <a:off x="6554553" y="1950991"/>
              <a:ext cx="2433917" cy="444892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 w="57150" cap="flat" cmpd="sng" algn="ctr">
              <a:solidFill>
                <a:schemeClr val="tx2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2FC6EF7-C1DC-4026-9666-52A6CD6ED81F}"/>
                </a:ext>
              </a:extLst>
            </p:cNvPr>
            <p:cNvGrpSpPr/>
            <p:nvPr/>
          </p:nvGrpSpPr>
          <p:grpSpPr>
            <a:xfrm>
              <a:off x="7314310" y="2010522"/>
              <a:ext cx="914401" cy="195262"/>
              <a:chOff x="7681912" y="2738437"/>
              <a:chExt cx="914401" cy="195262"/>
            </a:xfrm>
            <a:solidFill>
              <a:srgbClr val="333333">
                <a:lumMod val="75000"/>
              </a:srgbClr>
            </a:solidFill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139AB87-2820-4EA5-BC7A-B354A13E3B7C}"/>
                  </a:ext>
                </a:extLst>
              </p:cNvPr>
              <p:cNvSpPr/>
              <p:nvPr/>
            </p:nvSpPr>
            <p:spPr>
              <a:xfrm>
                <a:off x="7681912" y="2738437"/>
                <a:ext cx="914399" cy="1952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8706493-1CEB-480F-A26F-50D838E594BE}"/>
                  </a:ext>
                </a:extLst>
              </p:cNvPr>
              <p:cNvSpPr/>
              <p:nvPr/>
            </p:nvSpPr>
            <p:spPr>
              <a:xfrm>
                <a:off x="7681913" y="2738437"/>
                <a:ext cx="914400" cy="97631"/>
              </a:xfrm>
              <a:prstGeom prst="rect">
                <a:avLst/>
              </a:prstGeom>
              <a:solidFill>
                <a:schemeClr val="tx2">
                  <a:lumMod val="6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74686D6-5E49-4B80-9E16-10201B769993}"/>
              </a:ext>
            </a:extLst>
          </p:cNvPr>
          <p:cNvSpPr/>
          <p:nvPr/>
        </p:nvSpPr>
        <p:spPr>
          <a:xfrm>
            <a:off x="1877087" y="4664077"/>
            <a:ext cx="1371600" cy="457200"/>
          </a:xfrm>
          <a:prstGeom prst="rect">
            <a:avLst/>
          </a:prstGeom>
          <a:solidFill>
            <a:srgbClr val="512BD4"/>
          </a:solidFill>
          <a:ln>
            <a:solidFill>
              <a:srgbClr val="512BD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A186ED-19F8-4908-8662-0DF6E029D6AA}"/>
              </a:ext>
            </a:extLst>
          </p:cNvPr>
          <p:cNvGrpSpPr/>
          <p:nvPr/>
        </p:nvGrpSpPr>
        <p:grpSpPr>
          <a:xfrm>
            <a:off x="1877116" y="4203244"/>
            <a:ext cx="457200" cy="457200"/>
            <a:chOff x="3731390" y="2280319"/>
            <a:chExt cx="457200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931ECE-5A41-4040-AB58-78A8EB99F667}"/>
                </a:ext>
              </a:extLst>
            </p:cNvPr>
            <p:cNvSpPr/>
            <p:nvPr/>
          </p:nvSpPr>
          <p:spPr>
            <a:xfrm>
              <a:off x="3731390" y="2280319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2F7AA89-232A-4415-B1D5-7BE72BA6E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77110" y="2323997"/>
              <a:ext cx="365760" cy="365760"/>
            </a:xfrm>
            <a:prstGeom prst="rect">
              <a:avLst/>
            </a:prstGeom>
            <a:effectLst/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D65D348-9C64-4716-87BF-3298F833B018}"/>
              </a:ext>
            </a:extLst>
          </p:cNvPr>
          <p:cNvGrpSpPr/>
          <p:nvPr/>
        </p:nvGrpSpPr>
        <p:grpSpPr>
          <a:xfrm>
            <a:off x="2334287" y="4203244"/>
            <a:ext cx="457200" cy="457200"/>
            <a:chOff x="3731390" y="2280319"/>
            <a:chExt cx="457200" cy="4572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B4885F-F7D6-431D-8EEA-1F9386246958}"/>
                </a:ext>
              </a:extLst>
            </p:cNvPr>
            <p:cNvSpPr/>
            <p:nvPr/>
          </p:nvSpPr>
          <p:spPr>
            <a:xfrm>
              <a:off x="3731390" y="2280319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71413823-1A10-4F5E-AF8C-25668B32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77110" y="2323997"/>
              <a:ext cx="365760" cy="365760"/>
            </a:xfrm>
            <a:prstGeom prst="rect">
              <a:avLst/>
            </a:prstGeom>
            <a:effectLst/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7227E24-775B-46D9-A0E1-FFC265E0B255}"/>
              </a:ext>
            </a:extLst>
          </p:cNvPr>
          <p:cNvGrpSpPr/>
          <p:nvPr/>
        </p:nvGrpSpPr>
        <p:grpSpPr>
          <a:xfrm>
            <a:off x="2791458" y="4203244"/>
            <a:ext cx="457200" cy="457200"/>
            <a:chOff x="3731390" y="2280319"/>
            <a:chExt cx="457200" cy="45720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D5615C2-28D9-4B9C-8EB6-4AFA051F5A68}"/>
                </a:ext>
              </a:extLst>
            </p:cNvPr>
            <p:cNvSpPr/>
            <p:nvPr/>
          </p:nvSpPr>
          <p:spPr>
            <a:xfrm>
              <a:off x="3731390" y="2280319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3D893749-A39C-4DD6-B643-2798924D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77110" y="2323997"/>
              <a:ext cx="365760" cy="365760"/>
            </a:xfrm>
            <a:prstGeom prst="rect">
              <a:avLst/>
            </a:prstGeom>
            <a:effectLst/>
          </p:spPr>
        </p:pic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603B45B-7732-4014-8B89-5C7CB8585EEB}"/>
              </a:ext>
            </a:extLst>
          </p:cNvPr>
          <p:cNvSpPr/>
          <p:nvPr/>
        </p:nvSpPr>
        <p:spPr>
          <a:xfrm>
            <a:off x="5415245" y="4646536"/>
            <a:ext cx="1371600" cy="457200"/>
          </a:xfrm>
          <a:prstGeom prst="rect">
            <a:avLst/>
          </a:prstGeom>
          <a:solidFill>
            <a:srgbClr val="512BD4"/>
          </a:solidFill>
          <a:ln>
            <a:solidFill>
              <a:srgbClr val="512BD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85C43ED-D2C0-46EB-A26E-8B60713FFAA0}"/>
              </a:ext>
            </a:extLst>
          </p:cNvPr>
          <p:cNvGrpSpPr/>
          <p:nvPr/>
        </p:nvGrpSpPr>
        <p:grpSpPr>
          <a:xfrm>
            <a:off x="5415274" y="4185703"/>
            <a:ext cx="457200" cy="457200"/>
            <a:chOff x="3731390" y="2280319"/>
            <a:chExt cx="457200" cy="45720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5C83F22-1D71-4D0F-921F-7763F3498E93}"/>
                </a:ext>
              </a:extLst>
            </p:cNvPr>
            <p:cNvSpPr/>
            <p:nvPr/>
          </p:nvSpPr>
          <p:spPr>
            <a:xfrm>
              <a:off x="3731390" y="2280319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EB09BB17-E8FB-4091-BD81-5BC538AA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77110" y="2323997"/>
              <a:ext cx="365760" cy="365760"/>
            </a:xfrm>
            <a:prstGeom prst="rect">
              <a:avLst/>
            </a:prstGeom>
            <a:effectLst/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8EF8E65-97C9-4356-A1D4-D2F761CA3AFA}"/>
              </a:ext>
            </a:extLst>
          </p:cNvPr>
          <p:cNvGrpSpPr/>
          <p:nvPr/>
        </p:nvGrpSpPr>
        <p:grpSpPr>
          <a:xfrm>
            <a:off x="5872445" y="4185703"/>
            <a:ext cx="457200" cy="457200"/>
            <a:chOff x="3731390" y="2280319"/>
            <a:chExt cx="457200" cy="4572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5C1304A-0AE6-4C18-99DE-E2C4E1F2D8C4}"/>
                </a:ext>
              </a:extLst>
            </p:cNvPr>
            <p:cNvSpPr/>
            <p:nvPr/>
          </p:nvSpPr>
          <p:spPr>
            <a:xfrm>
              <a:off x="3731390" y="2280319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3655EBFA-572D-4507-9081-992E91DB3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77110" y="2323997"/>
              <a:ext cx="365760" cy="365760"/>
            </a:xfrm>
            <a:prstGeom prst="rect">
              <a:avLst/>
            </a:prstGeom>
            <a:effectLst/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0B5772-FF6C-452F-BD1B-816086AE2581}"/>
              </a:ext>
            </a:extLst>
          </p:cNvPr>
          <p:cNvGrpSpPr/>
          <p:nvPr/>
        </p:nvGrpSpPr>
        <p:grpSpPr>
          <a:xfrm>
            <a:off x="6329616" y="4185703"/>
            <a:ext cx="457200" cy="457200"/>
            <a:chOff x="3731390" y="2280319"/>
            <a:chExt cx="457200" cy="45720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4FFA6A5-CBEB-495D-9E85-A0998A75C49F}"/>
                </a:ext>
              </a:extLst>
            </p:cNvPr>
            <p:cNvSpPr/>
            <p:nvPr/>
          </p:nvSpPr>
          <p:spPr>
            <a:xfrm>
              <a:off x="3731390" y="2280319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CF38F23F-9B88-44AC-83B3-0CC5CEAC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77110" y="2323997"/>
              <a:ext cx="365760" cy="365760"/>
            </a:xfrm>
            <a:prstGeom prst="rect">
              <a:avLst/>
            </a:prstGeom>
            <a:effectLst/>
          </p:spPr>
        </p:pic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D8F2059-AF62-4919-8ADA-DE77FCDC59C3}"/>
              </a:ext>
            </a:extLst>
          </p:cNvPr>
          <p:cNvSpPr/>
          <p:nvPr/>
        </p:nvSpPr>
        <p:spPr>
          <a:xfrm>
            <a:off x="8976651" y="4644719"/>
            <a:ext cx="1371600" cy="457200"/>
          </a:xfrm>
          <a:prstGeom prst="rect">
            <a:avLst/>
          </a:prstGeom>
          <a:solidFill>
            <a:srgbClr val="512BD4"/>
          </a:solidFill>
          <a:ln>
            <a:solidFill>
              <a:srgbClr val="512BD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EF50365-7E20-4BB7-8203-BF6A7CDD527A}"/>
              </a:ext>
            </a:extLst>
          </p:cNvPr>
          <p:cNvGrpSpPr/>
          <p:nvPr/>
        </p:nvGrpSpPr>
        <p:grpSpPr>
          <a:xfrm>
            <a:off x="8976680" y="4183886"/>
            <a:ext cx="457200" cy="457200"/>
            <a:chOff x="3731390" y="2280319"/>
            <a:chExt cx="457200" cy="45720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0AFA9A4-14EE-4E1F-8D15-2BF5AB2B2B2A}"/>
                </a:ext>
              </a:extLst>
            </p:cNvPr>
            <p:cNvSpPr/>
            <p:nvPr/>
          </p:nvSpPr>
          <p:spPr>
            <a:xfrm>
              <a:off x="3731390" y="2280319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Graphic 124">
              <a:extLst>
                <a:ext uri="{FF2B5EF4-FFF2-40B4-BE49-F238E27FC236}">
                  <a16:creationId xmlns:a16="http://schemas.microsoft.com/office/drawing/2014/main" id="{99EEF4D1-38BE-4151-9A7C-AD4C532D9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77110" y="2323997"/>
              <a:ext cx="365760" cy="365760"/>
            </a:xfrm>
            <a:prstGeom prst="rect">
              <a:avLst/>
            </a:prstGeom>
            <a:effectLst/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18A3247-AA32-41F3-8E63-2F03E8867529}"/>
              </a:ext>
            </a:extLst>
          </p:cNvPr>
          <p:cNvGrpSpPr/>
          <p:nvPr/>
        </p:nvGrpSpPr>
        <p:grpSpPr>
          <a:xfrm>
            <a:off x="9433851" y="4183886"/>
            <a:ext cx="457200" cy="457200"/>
            <a:chOff x="3731390" y="2280319"/>
            <a:chExt cx="457200" cy="4572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78E8A6B-F039-4550-9075-CA736AD94226}"/>
                </a:ext>
              </a:extLst>
            </p:cNvPr>
            <p:cNvSpPr/>
            <p:nvPr/>
          </p:nvSpPr>
          <p:spPr>
            <a:xfrm>
              <a:off x="3731390" y="2280319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FF455195-E53C-4442-A991-613CA1FD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77110" y="2323997"/>
              <a:ext cx="365760" cy="365760"/>
            </a:xfrm>
            <a:prstGeom prst="rect">
              <a:avLst/>
            </a:prstGeom>
            <a:effectLst/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34E159A-8985-4FFC-9B03-8590DD686ADD}"/>
              </a:ext>
            </a:extLst>
          </p:cNvPr>
          <p:cNvGrpSpPr/>
          <p:nvPr/>
        </p:nvGrpSpPr>
        <p:grpSpPr>
          <a:xfrm>
            <a:off x="9891022" y="4183886"/>
            <a:ext cx="457200" cy="457200"/>
            <a:chOff x="3731390" y="2280319"/>
            <a:chExt cx="457200" cy="4572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1F4E27B-9E29-4CE0-B792-BB4E1A7D0B6F}"/>
                </a:ext>
              </a:extLst>
            </p:cNvPr>
            <p:cNvSpPr/>
            <p:nvPr/>
          </p:nvSpPr>
          <p:spPr>
            <a:xfrm>
              <a:off x="3731390" y="2280319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79DE1088-DE80-40A7-97E1-3D9B8F0E2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77110" y="2323997"/>
              <a:ext cx="365760" cy="365760"/>
            </a:xfrm>
            <a:prstGeom prst="rect">
              <a:avLst/>
            </a:prstGeom>
            <a:effectLst/>
          </p:spPr>
        </p:pic>
      </p:grpSp>
      <p:pic>
        <p:nvPicPr>
          <p:cNvPr id="51" name="Graphic 50">
            <a:extLst>
              <a:ext uri="{FF2B5EF4-FFF2-40B4-BE49-F238E27FC236}">
                <a16:creationId xmlns:a16="http://schemas.microsoft.com/office/drawing/2014/main" id="{7E9A0DD4-D8AE-48A1-AAAA-6339B5FC76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1098" y="5091781"/>
            <a:ext cx="356897" cy="35689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1BAA621-CF41-404E-AF2C-956DBA8F067A}"/>
              </a:ext>
            </a:extLst>
          </p:cNvPr>
          <p:cNvGrpSpPr/>
          <p:nvPr/>
        </p:nvGrpSpPr>
        <p:grpSpPr>
          <a:xfrm>
            <a:off x="10535750" y="4770545"/>
            <a:ext cx="347472" cy="315310"/>
            <a:chOff x="10535750" y="4770545"/>
            <a:chExt cx="347472" cy="3153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8E3891-9EC6-4D2D-83D3-EC1B4375CD40}"/>
                </a:ext>
              </a:extLst>
            </p:cNvPr>
            <p:cNvSpPr/>
            <p:nvPr/>
          </p:nvSpPr>
          <p:spPr>
            <a:xfrm>
              <a:off x="10535750" y="4770545"/>
              <a:ext cx="347472" cy="31531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FDEFB39-F21D-434C-98A3-037A864A1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84543" y="4807950"/>
              <a:ext cx="249886" cy="249886"/>
            </a:xfrm>
            <a:prstGeom prst="rect">
              <a:avLst/>
            </a:prstGeom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A2604-544D-4ABA-BF7E-0FC1B55579BF}"/>
              </a:ext>
            </a:extLst>
          </p:cNvPr>
          <p:cNvGrpSpPr/>
          <p:nvPr/>
        </p:nvGrpSpPr>
        <p:grpSpPr>
          <a:xfrm>
            <a:off x="5625992" y="1794224"/>
            <a:ext cx="932224" cy="932224"/>
            <a:chOff x="5748620" y="2806373"/>
            <a:chExt cx="457200" cy="457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821761-44DC-43EA-AB71-E3BB356072E8}"/>
                </a:ext>
              </a:extLst>
            </p:cNvPr>
            <p:cNvSpPr/>
            <p:nvPr/>
          </p:nvSpPr>
          <p:spPr>
            <a:xfrm>
              <a:off x="5748620" y="280637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D04D8CE-96ED-48D2-A33C-C41A28B6D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94340" y="2850051"/>
              <a:ext cx="365760" cy="365760"/>
            </a:xfrm>
            <a:prstGeom prst="rect">
              <a:avLst/>
            </a:prstGeom>
            <a:effectLst/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65844EB-71BA-4F9F-97E3-81DDBEC84D7C}"/>
              </a:ext>
            </a:extLst>
          </p:cNvPr>
          <p:cNvGrpSpPr/>
          <p:nvPr/>
        </p:nvGrpSpPr>
        <p:grpSpPr>
          <a:xfrm>
            <a:off x="5626857" y="1794224"/>
            <a:ext cx="932224" cy="932224"/>
            <a:chOff x="5748620" y="2806373"/>
            <a:chExt cx="457200" cy="4572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4E8C15D-2E22-4C1B-B269-030A7093124C}"/>
                </a:ext>
              </a:extLst>
            </p:cNvPr>
            <p:cNvSpPr/>
            <p:nvPr/>
          </p:nvSpPr>
          <p:spPr>
            <a:xfrm>
              <a:off x="5748620" y="280637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Graphic 161">
              <a:extLst>
                <a:ext uri="{FF2B5EF4-FFF2-40B4-BE49-F238E27FC236}">
                  <a16:creationId xmlns:a16="http://schemas.microsoft.com/office/drawing/2014/main" id="{3F15FE1E-12C5-4A9E-9C76-7CBBB6F17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94340" y="2850051"/>
              <a:ext cx="365760" cy="365760"/>
            </a:xfrm>
            <a:prstGeom prst="rect">
              <a:avLst/>
            </a:prstGeom>
            <a:effectLst/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3F82B4D-415D-432A-B3AD-F1920467AEDA}"/>
              </a:ext>
            </a:extLst>
          </p:cNvPr>
          <p:cNvGrpSpPr/>
          <p:nvPr/>
        </p:nvGrpSpPr>
        <p:grpSpPr>
          <a:xfrm>
            <a:off x="5625127" y="1790060"/>
            <a:ext cx="932224" cy="932224"/>
            <a:chOff x="5748620" y="2806373"/>
            <a:chExt cx="457200" cy="45720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750B382-AB84-434D-AE21-C7D1B87EA71C}"/>
                </a:ext>
              </a:extLst>
            </p:cNvPr>
            <p:cNvSpPr/>
            <p:nvPr/>
          </p:nvSpPr>
          <p:spPr>
            <a:xfrm>
              <a:off x="5748620" y="280637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12BD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98D07FB3-DD48-401F-BA3A-DBE654CC1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94340" y="2850051"/>
              <a:ext cx="365760" cy="36576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72725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185 L -0.29115 0.3136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57" y="15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-0.00185 L 0.00026 0.3143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581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186 L 0.29102 0.3148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1583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6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5" grpId="0" animBg="1"/>
      <p:bldP spid="1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0BC34F-1BBE-4D70-A6B1-E3F6F152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625638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Ready-made </a:t>
            </a:r>
            <a:r>
              <a:rPr lang="en-US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Blazor</a:t>
            </a:r>
            <a:r>
              <a:rPr lang="en-US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UI components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A387C0-F0C9-4675-9CD4-A398BCA3A308}"/>
              </a:ext>
            </a:extLst>
          </p:cNvPr>
          <p:cNvSpPr/>
          <p:nvPr/>
        </p:nvSpPr>
        <p:spPr bwMode="auto">
          <a:xfrm>
            <a:off x="580980" y="1240152"/>
            <a:ext cx="1855974" cy="384048"/>
          </a:xfrm>
          <a:prstGeom prst="roundRect">
            <a:avLst>
              <a:gd name="adj" fmla="val 2632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PARTNERS</a:t>
            </a:r>
            <a:endParaRPr kumimoji="0" lang="en-US" sz="1500" b="1" i="0" u="none" strike="noStrike" kern="1200" cap="none" spc="200" normalizeH="0" baseline="0" noProof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B42DEF8-773D-4E3F-B482-1107DBEB9AF4}"/>
              </a:ext>
            </a:extLst>
          </p:cNvPr>
          <p:cNvSpPr txBox="1">
            <a:spLocks/>
          </p:cNvSpPr>
          <p:nvPr/>
        </p:nvSpPr>
        <p:spPr>
          <a:xfrm>
            <a:off x="580980" y="1895356"/>
            <a:ext cx="9011555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Ready-made Blazor UI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3DA751-564F-4846-9EDB-8C006833B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70955" y="3249032"/>
            <a:ext cx="2873158" cy="680484"/>
          </a:xfrm>
          <a:prstGeom prst="rect">
            <a:avLst/>
          </a:prstGeom>
        </p:spPr>
      </p:pic>
      <p:pic>
        <p:nvPicPr>
          <p:cNvPr id="7" name="Picture 6" descr="GrapeCity">
            <a:extLst>
              <a:ext uri="{FF2B5EF4-FFF2-40B4-BE49-F238E27FC236}">
                <a16:creationId xmlns:a16="http://schemas.microsoft.com/office/drawing/2014/main" id="{9713E267-F552-4CEB-82A8-E10807E57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70" y="3217800"/>
            <a:ext cx="2962275" cy="742950"/>
          </a:xfrm>
          <a:prstGeom prst="rect">
            <a:avLst/>
          </a:prstGeom>
        </p:spPr>
      </p:pic>
      <p:pic>
        <p:nvPicPr>
          <p:cNvPr id="4" name="Picture 3" descr="Infragistics">
            <a:extLst>
              <a:ext uri="{FF2B5EF4-FFF2-40B4-BE49-F238E27FC236}">
                <a16:creationId xmlns:a16="http://schemas.microsoft.com/office/drawing/2014/main" id="{982BC2E4-644C-4B6A-8293-4D9C306FD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89" y="4333841"/>
            <a:ext cx="3755943" cy="523855"/>
          </a:xfrm>
          <a:prstGeom prst="rect">
            <a:avLst/>
          </a:prstGeom>
        </p:spPr>
      </p:pic>
      <p:pic>
        <p:nvPicPr>
          <p:cNvPr id="23" name="Picture 22" descr="Progress Telerik">
            <a:extLst>
              <a:ext uri="{FF2B5EF4-FFF2-40B4-BE49-F238E27FC236}">
                <a16:creationId xmlns:a16="http://schemas.microsoft.com/office/drawing/2014/main" id="{035E77C0-7D8E-42FD-AB54-89AE4D0EA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69" y="4295963"/>
            <a:ext cx="3920907" cy="599613"/>
          </a:xfrm>
          <a:prstGeom prst="rect">
            <a:avLst/>
          </a:prstGeom>
        </p:spPr>
      </p:pic>
      <p:pic>
        <p:nvPicPr>
          <p:cNvPr id="25" name="Picture 24" descr="radzen">
            <a:extLst>
              <a:ext uri="{FF2B5EF4-FFF2-40B4-BE49-F238E27FC236}">
                <a16:creationId xmlns:a16="http://schemas.microsoft.com/office/drawing/2014/main" id="{DCE67F6C-4871-4B73-BB35-91535084B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23" y="5219487"/>
            <a:ext cx="2877425" cy="738590"/>
          </a:xfrm>
          <a:prstGeom prst="rect">
            <a:avLst/>
          </a:prstGeom>
        </p:spPr>
      </p:pic>
      <p:pic>
        <p:nvPicPr>
          <p:cNvPr id="32" name="Picture 31" descr="Syncfusion">
            <a:extLst>
              <a:ext uri="{FF2B5EF4-FFF2-40B4-BE49-F238E27FC236}">
                <a16:creationId xmlns:a16="http://schemas.microsoft.com/office/drawing/2014/main" id="{76C9C57D-D2AD-411A-89CE-0A30EBC990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821" y="5230789"/>
            <a:ext cx="3322002" cy="738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B775AF-036D-4C7E-902A-AA9D7109C8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87701" y="6174283"/>
            <a:ext cx="3322002" cy="68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87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-1.48148E-6 L 2.5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2.08333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-0.09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97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-0.099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97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-0.099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97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-0.099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9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-0.0993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97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-0.0993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97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0.00065 -0.09931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B42DEF8-773D-4E3F-B482-1107DBEB9AF4}"/>
              </a:ext>
            </a:extLst>
          </p:cNvPr>
          <p:cNvSpPr txBox="1">
            <a:spLocks/>
          </p:cNvSpPr>
          <p:nvPr/>
        </p:nvSpPr>
        <p:spPr>
          <a:xfrm>
            <a:off x="580980" y="1895356"/>
            <a:ext cx="1103004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0" normalizeH="0" baseline="0" noProof="0">
                <a:ln w="3175"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Thriving open-source ecosystem</a:t>
            </a:r>
            <a:endParaRPr kumimoji="0" lang="en-US" sz="3200" b="1" i="0" u="none" strike="noStrike" kern="1200" cap="none" spc="-50" normalizeH="0" baseline="0" noProof="0">
              <a:ln w="3175"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A387C0-F0C9-4675-9CD4-A398BCA3A308}"/>
              </a:ext>
            </a:extLst>
          </p:cNvPr>
          <p:cNvSpPr/>
          <p:nvPr/>
        </p:nvSpPr>
        <p:spPr bwMode="auto">
          <a:xfrm>
            <a:off x="580980" y="1240152"/>
            <a:ext cx="1855974" cy="384048"/>
          </a:xfrm>
          <a:prstGeom prst="roundRect">
            <a:avLst>
              <a:gd name="adj" fmla="val 2632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OPEN SOURCE</a:t>
            </a:r>
            <a:endParaRPr kumimoji="0" lang="en-US" sz="1500" b="1" i="0" u="none" strike="noStrike" kern="1200" cap="none" spc="200" normalizeH="0" baseline="0" noProof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59FFB5-4B6F-429B-9824-999945A05AFD}"/>
              </a:ext>
            </a:extLst>
          </p:cNvPr>
          <p:cNvSpPr txBox="1"/>
          <p:nvPr/>
        </p:nvSpPr>
        <p:spPr>
          <a:xfrm>
            <a:off x="580980" y="6212465"/>
            <a:ext cx="1103004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aka.ms/awesomeblazor</a:t>
            </a:r>
            <a:endParaRPr kumimoji="0" lang="en-US" sz="2800" b="1" i="0" u="none" strike="noStrike" kern="1200" cap="none" spc="-50" normalizeH="0" baseline="0" noProof="0">
              <a:ln w="3175">
                <a:noFill/>
              </a:ln>
              <a:solidFill>
                <a:srgbClr val="66666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8E082D-8A05-467F-A22D-174C371EF07C}"/>
              </a:ext>
            </a:extLst>
          </p:cNvPr>
          <p:cNvGrpSpPr/>
          <p:nvPr/>
        </p:nvGrpSpPr>
        <p:grpSpPr>
          <a:xfrm>
            <a:off x="1038109" y="3325540"/>
            <a:ext cx="10103678" cy="3209843"/>
            <a:chOff x="1038109" y="3325540"/>
            <a:chExt cx="10103678" cy="320984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511989-3BA4-4BF8-BB4F-0D3980DEBB70}"/>
                </a:ext>
              </a:extLst>
            </p:cNvPr>
            <p:cNvGrpSpPr/>
            <p:nvPr/>
          </p:nvGrpSpPr>
          <p:grpSpPr>
            <a:xfrm>
              <a:off x="1038109" y="3325540"/>
              <a:ext cx="10103678" cy="3209843"/>
              <a:chOff x="1038109" y="2655503"/>
              <a:chExt cx="10103678" cy="320984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36CCF9-5FC1-4DB3-9E1A-020A13AEEF3B}"/>
                  </a:ext>
                </a:extLst>
              </p:cNvPr>
              <p:cNvGrpSpPr/>
              <p:nvPr/>
            </p:nvGrpSpPr>
            <p:grpSpPr>
              <a:xfrm>
                <a:off x="1038109" y="2655503"/>
                <a:ext cx="10103678" cy="3209843"/>
                <a:chOff x="1038109" y="2655503"/>
                <a:chExt cx="10103678" cy="320984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00CD822-32D1-42BB-972E-E7F029171BC0}"/>
                    </a:ext>
                  </a:extLst>
                </p:cNvPr>
                <p:cNvGrpSpPr/>
                <p:nvPr/>
              </p:nvGrpSpPr>
              <p:grpSpPr>
                <a:xfrm>
                  <a:off x="1038109" y="2655503"/>
                  <a:ext cx="10103678" cy="3209843"/>
                  <a:chOff x="1038109" y="2884103"/>
                  <a:chExt cx="10103678" cy="3209843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701D4B5-5360-40B8-AE5B-C1B455CE7BCE}"/>
                      </a:ext>
                    </a:extLst>
                  </p:cNvPr>
                  <p:cNvGrpSpPr/>
                  <p:nvPr/>
                </p:nvGrpSpPr>
                <p:grpSpPr>
                  <a:xfrm>
                    <a:off x="3506781" y="3026141"/>
                    <a:ext cx="3207542" cy="694742"/>
                    <a:chOff x="-6486069" y="5372697"/>
                    <a:chExt cx="5132061" cy="1111585"/>
                  </a:xfrm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5B9E9489-A5C5-47F9-BB81-34C98A9C69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6486069" y="5372697"/>
                      <a:ext cx="1235095" cy="111158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32" name="Picture 8" descr="MatBlazor">
                      <a:extLst>
                        <a:ext uri="{FF2B5EF4-FFF2-40B4-BE49-F238E27FC236}">
                          <a16:creationId xmlns:a16="http://schemas.microsoft.com/office/drawing/2014/main" id="{D3541DE4-1D6A-4E60-A791-16FB2B3257C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4873634" y="5492865"/>
                      <a:ext cx="3519626" cy="8716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5332AD05-8431-408D-9BCF-A56F6BD14B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26157" y="4662874"/>
                    <a:ext cx="3032458" cy="4898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 descr="@Blazored">
                    <a:extLst>
                      <a:ext uri="{FF2B5EF4-FFF2-40B4-BE49-F238E27FC236}">
                        <a16:creationId xmlns:a16="http://schemas.microsoft.com/office/drawing/2014/main" id="{13248AAC-3088-48E1-B254-931A42155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04798" y="2884103"/>
                    <a:ext cx="1905000" cy="1905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81075D07-B5DB-4405-90BC-17B4A5FF489B}"/>
                      </a:ext>
                    </a:extLst>
                  </p:cNvPr>
                  <p:cNvGrpSpPr/>
                  <p:nvPr/>
                </p:nvGrpSpPr>
                <p:grpSpPr>
                  <a:xfrm>
                    <a:off x="1038109" y="5051165"/>
                    <a:ext cx="3613725" cy="1042781"/>
                    <a:chOff x="-5077878" y="2376894"/>
                    <a:chExt cx="3613725" cy="1042781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27196F58-9CA7-4CD1-B947-C8AD738B4E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4035097" y="2611801"/>
                      <a:ext cx="2570944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212529"/>
                          </a:solidFill>
                          <a:effectLst/>
                          <a:uLnTx/>
                          <a:uFillTx/>
                          <a:latin typeface="-apple-system"/>
                          <a:ea typeface="+mn-ea"/>
                          <a:cs typeface="+mn-cs"/>
                        </a:rPr>
                        <a:t>BlazorStrap</a:t>
                      </a:r>
                      <a:endParaRPr kumimoji="0" lang="en-US" sz="4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529"/>
                        </a:solidFill>
                        <a:effectLst/>
                        <a:uLnTx/>
                        <a:uFillTx/>
                        <a:latin typeface="-apple-system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19" name="Graphic 18">
                      <a:extLst>
                        <a:ext uri="{FF2B5EF4-FFF2-40B4-BE49-F238E27FC236}">
                          <a16:creationId xmlns:a16="http://schemas.microsoft.com/office/drawing/2014/main" id="{ECDE4A17-26F3-49ED-ABF8-14C4E2DBD9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5077878" y="2376894"/>
                      <a:ext cx="1042781" cy="104278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14BE684D-F8A9-432A-939D-66BC2CF63967}"/>
                      </a:ext>
                    </a:extLst>
                  </p:cNvPr>
                  <p:cNvGrpSpPr/>
                  <p:nvPr/>
                </p:nvGrpSpPr>
                <p:grpSpPr>
                  <a:xfrm>
                    <a:off x="8633655" y="3051435"/>
                    <a:ext cx="2508132" cy="1585268"/>
                    <a:chOff x="3659403" y="3030830"/>
                    <a:chExt cx="2508132" cy="1585268"/>
                  </a:xfrm>
                </p:grpSpPr>
                <p:pic>
                  <p:nvPicPr>
                    <p:cNvPr id="22" name="Graphic 21">
                      <a:extLst>
                        <a:ext uri="{FF2B5EF4-FFF2-40B4-BE49-F238E27FC236}">
                          <a16:creationId xmlns:a16="http://schemas.microsoft.com/office/drawing/2014/main" id="{75038CE0-0138-4146-962A-594DA87DC7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43399" y="3030830"/>
                      <a:ext cx="1140141" cy="11401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070005E7-7F13-4383-8A0B-6661F990B4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59403" y="4138938"/>
                      <a:ext cx="2508132" cy="47716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92E"/>
                          </a:solidFill>
                          <a:effectLst/>
                          <a:uLnTx/>
                          <a:uFillTx/>
                          <a:latin typeface="-apple-system"/>
                          <a:ea typeface="+mn-ea"/>
                          <a:cs typeface="+mn-cs"/>
                        </a:rPr>
                        <a:t>Ant Design Blazor</a:t>
                      </a:r>
                    </a:p>
                  </p:txBody>
                </p:sp>
              </p:grp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7A702BC-5C24-4748-9624-C4F5F779CB17}"/>
                      </a:ext>
                    </a:extLst>
                  </p:cNvPr>
                  <p:cNvSpPr txBox="1"/>
                  <p:nvPr/>
                </p:nvSpPr>
                <p:spPr>
                  <a:xfrm>
                    <a:off x="6836133" y="3083603"/>
                    <a:ext cx="1984535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srgbClr val="24292E"/>
                        </a:solidFill>
                        <a:effectLst/>
                        <a:uLnTx/>
                        <a:uFillTx/>
                        <a:latin typeface="-apple-system"/>
                        <a:ea typeface="+mn-ea"/>
                        <a:cs typeface="+mn-cs"/>
                      </a:rPr>
                      <a:t>bUnit</a:t>
                    </a:r>
                    <a:endParaRPr kumimoji="0" lang="en-US" sz="4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4292E"/>
                      </a:solidFill>
                      <a:effectLst/>
                      <a:uLnTx/>
                      <a:uFillTx/>
                      <a:latin typeface="-apple-system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36" name="Picture 35" descr="A picture containing drawing&#10;&#10;Description automatically generated">
                  <a:extLst>
                    <a:ext uri="{FF2B5EF4-FFF2-40B4-BE49-F238E27FC236}">
                      <a16:creationId xmlns:a16="http://schemas.microsoft.com/office/drawing/2014/main" id="{F5098025-4369-4355-BBC1-41E968D54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59559" y="4522788"/>
                  <a:ext cx="1256324" cy="1256324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3D7B377-F731-425D-8FBA-9F86CF6070D0}"/>
                    </a:ext>
                  </a:extLst>
                </p:cNvPr>
                <p:cNvSpPr txBox="1"/>
                <p:nvPr/>
              </p:nvSpPr>
              <p:spPr>
                <a:xfrm>
                  <a:off x="6574335" y="4356037"/>
                  <a:ext cx="25081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rgbClr val="24292E"/>
                      </a:solidFill>
                      <a:effectLst/>
                      <a:uLnTx/>
                      <a:uFillTx/>
                      <a:latin typeface="-apple-system"/>
                      <a:ea typeface="+mn-ea"/>
                      <a:cs typeface="+mn-cs"/>
                    </a:rPr>
                    <a:t>Blazm</a:t>
                  </a: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srgbClr val="24292E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026" name="Picture 2" descr="MudBlazor">
                <a:extLst>
                  <a:ext uri="{FF2B5EF4-FFF2-40B4-BE49-F238E27FC236}">
                    <a16:creationId xmlns:a16="http://schemas.microsoft.com/office/drawing/2014/main" id="{71548B2E-663B-4EC9-8F9B-FF13F88E33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0936" y="3588189"/>
                <a:ext cx="4630128" cy="6945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0C88A0F-39C6-4799-800F-22E22B5CD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61841" y="5715496"/>
              <a:ext cx="2704965" cy="694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657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81481E-6 L 0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2.08333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011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5" grpId="1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044DE-C83D-4B80-BCA4-917D6091D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"/>
          <a:stretch/>
        </p:blipFill>
        <p:spPr>
          <a:xfrm>
            <a:off x="6937847" y="1561432"/>
            <a:ext cx="5340619" cy="4794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E3CC9-6FCE-4012-9693-A6FA2F79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Blazor Fluent UI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A2ABE-7813-4453-BBE2-0C99EDBC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5921"/>
            <a:ext cx="5771147" cy="3637082"/>
          </a:xfrm>
        </p:spPr>
        <p:txBody>
          <a:bodyPr>
            <a:normAutofit/>
          </a:bodyPr>
          <a:lstStyle/>
          <a:p>
            <a:r>
              <a:rPr lang="en-US"/>
              <a:t>40+ Blazor components </a:t>
            </a:r>
          </a:p>
          <a:p>
            <a:r>
              <a:rPr lang="en-US"/>
              <a:t>Fully accessible with light, dark, and high contrast modes</a:t>
            </a:r>
          </a:p>
          <a:p>
            <a:r>
              <a:rPr lang="en-US"/>
              <a:t>Default styles match the latest Windows 11 Fluent visuals </a:t>
            </a:r>
          </a:p>
          <a:p>
            <a:r>
              <a:rPr lang="en-US"/>
              <a:t>Integration with web, Windows, Teams, Office, and more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D03A05-98FB-4ECB-8798-8DB0280330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064194"/>
            <a:ext cx="10515600" cy="579149"/>
          </a:xfrm>
        </p:spPr>
        <p:txBody>
          <a:bodyPr>
            <a:normAutofit/>
          </a:bodyPr>
          <a:lstStyle/>
          <a:p>
            <a:r>
              <a:rPr lang="en-US" sz="2400"/>
              <a:t>aka.ms/blazor-fluent-ui </a:t>
            </a:r>
          </a:p>
        </p:txBody>
      </p:sp>
      <p:pic>
        <p:nvPicPr>
          <p:cNvPr id="1026" name="x_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2191446-DDFB-479B-A9A8-01765E4C1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96" y="1892974"/>
            <a:ext cx="4791240" cy="313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2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96B8-1734-4834-9DEC-A3512D01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5635" cy="1325563"/>
          </a:xfrm>
        </p:spPr>
        <p:txBody>
          <a:bodyPr>
            <a:normAutofit/>
          </a:bodyPr>
          <a:lstStyle/>
          <a:p>
            <a:r>
              <a:rPr lang="en-US"/>
              <a:t>Blazor component model improvements in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70E57-7FF7-450A-A15A-D2941E99E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Required parameters</a:t>
            </a:r>
          </a:p>
          <a:p>
            <a:r>
              <a:rPr lang="en-US" dirty="0"/>
              <a:t>Infer generic types from parent</a:t>
            </a:r>
          </a:p>
          <a:p>
            <a:r>
              <a:rPr lang="en-US" dirty="0"/>
              <a:t>Generic type constraints</a:t>
            </a:r>
          </a:p>
          <a:p>
            <a:r>
              <a:rPr lang="en-US" dirty="0"/>
              <a:t>JavaScript modules per component</a:t>
            </a:r>
          </a:p>
          <a:p>
            <a:r>
              <a:rPr lang="en-US" dirty="0"/>
              <a:t>JavaScript initializers</a:t>
            </a:r>
          </a:p>
          <a:p>
            <a:r>
              <a:rPr lang="en-US" dirty="0"/>
              <a:t>JavaScript build process integration</a:t>
            </a:r>
          </a:p>
        </p:txBody>
      </p:sp>
    </p:spTree>
    <p:extLst>
      <p:ext uri="{BB962C8B-B14F-4D97-AF65-F5344CB8AC3E}">
        <p14:creationId xmlns:p14="http://schemas.microsoft.com/office/powerpoint/2010/main" val="18858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96B8-1734-4834-9DEC-A3512D01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5635" cy="1325563"/>
          </a:xfrm>
        </p:spPr>
        <p:txBody>
          <a:bodyPr>
            <a:normAutofit/>
          </a:bodyPr>
          <a:lstStyle/>
          <a:p>
            <a:r>
              <a:rPr lang="en-US"/>
              <a:t>Blazor component model improvements in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70E57-7FF7-450A-A15A-D2941E99E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Required parameters</a:t>
            </a:r>
          </a:p>
          <a:p>
            <a:r>
              <a:rPr lang="en-US" dirty="0"/>
              <a:t>Infer generic types from parent</a:t>
            </a:r>
          </a:p>
          <a:p>
            <a:r>
              <a:rPr lang="en-US" dirty="0"/>
              <a:t>Generic type constraints</a:t>
            </a:r>
          </a:p>
          <a:p>
            <a:r>
              <a:rPr lang="en-US" dirty="0"/>
              <a:t>JavaScript modules per component</a:t>
            </a:r>
          </a:p>
          <a:p>
            <a:r>
              <a:rPr lang="en-US" dirty="0"/>
              <a:t>JavaScript initializers</a:t>
            </a:r>
          </a:p>
          <a:p>
            <a:r>
              <a:rPr lang="en-US"/>
              <a:t>JavaScript build process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273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Widescreen</PresentationFormat>
  <Paragraphs>59</Paragraphs>
  <Slides>23</Slides>
  <Notes>4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Open Sans</vt:lpstr>
      <vt:lpstr>Consolas</vt:lpstr>
      <vt:lpstr>Arial</vt:lpstr>
      <vt:lpstr>Segoe UI</vt:lpstr>
      <vt:lpstr>-apple-system</vt:lpstr>
      <vt:lpstr>Calibri</vt:lpstr>
      <vt:lpstr>Segoe UI Semibold</vt:lpstr>
      <vt:lpstr>Calibri Light</vt:lpstr>
      <vt:lpstr>1_Office Theme</vt:lpstr>
      <vt:lpstr>3_Office Theme</vt:lpstr>
      <vt:lpstr>2_Office Theme</vt:lpstr>
      <vt:lpstr>5_Office Theme</vt:lpstr>
      <vt:lpstr>PowerPoint Presentation</vt:lpstr>
      <vt:lpstr>Next-generation Blazor components with .NET 6</vt:lpstr>
      <vt:lpstr>Reusable Blazor components</vt:lpstr>
      <vt:lpstr>Ready-made Blazor UI components</vt:lpstr>
      <vt:lpstr>PowerPoint Presentation</vt:lpstr>
      <vt:lpstr>Blazor Fluent UI Components</vt:lpstr>
      <vt:lpstr>Blazor component model improvements in .NET 6</vt:lpstr>
      <vt:lpstr>Demo</vt:lpstr>
      <vt:lpstr>Blazor component model improvements in .NET 6</vt:lpstr>
      <vt:lpstr>Additional resources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Daniel Roth</cp:lastModifiedBy>
  <cp:revision>1</cp:revision>
  <dcterms:created xsi:type="dcterms:W3CDTF">2020-08-18T20:47:27Z</dcterms:created>
  <dcterms:modified xsi:type="dcterms:W3CDTF">2021-11-09T20:17:50Z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